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3"/>
  </p:notesMasterIdLst>
  <p:sldIdLst>
    <p:sldId id="263" r:id="rId6"/>
    <p:sldId id="262" r:id="rId7"/>
    <p:sldId id="358" r:id="rId8"/>
    <p:sldId id="352" r:id="rId9"/>
    <p:sldId id="355" r:id="rId10"/>
    <p:sldId id="350" r:id="rId11"/>
    <p:sldId id="300" r:id="rId12"/>
    <p:sldId id="294" r:id="rId13"/>
    <p:sldId id="286" r:id="rId14"/>
    <p:sldId id="343" r:id="rId15"/>
    <p:sldId id="351" r:id="rId16"/>
    <p:sldId id="341" r:id="rId17"/>
    <p:sldId id="335" r:id="rId18"/>
    <p:sldId id="256" r:id="rId19"/>
    <p:sldId id="342" r:id="rId20"/>
    <p:sldId id="348" r:id="rId21"/>
    <p:sldId id="259" r:id="rId22"/>
  </p:sldIdLst>
  <p:sldSz cx="12192000" cy="6858000"/>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225"/>
    <a:srgbClr val="233B4A"/>
    <a:srgbClr val="FF8431"/>
    <a:srgbClr val="1A4D77"/>
    <a:srgbClr val="314D24"/>
    <a:srgbClr val="404709"/>
    <a:srgbClr val="A99D83"/>
    <a:srgbClr val="4F4F3C"/>
    <a:srgbClr val="C4AC8A"/>
    <a:srgbClr val="E278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351" autoAdjust="0"/>
  </p:normalViewPr>
  <p:slideViewPr>
    <p:cSldViewPr snapToGrid="0" showGuides="1">
      <p:cViewPr varScale="1">
        <p:scale>
          <a:sx n="89" d="100"/>
          <a:sy n="89" d="100"/>
        </p:scale>
        <p:origin x="136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en-GB"/>
          </a:p>
        </p:txBody>
      </p:sp>
      <p:sp>
        <p:nvSpPr>
          <p:cNvPr id="3" name="Date Placeholder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DE9F1CBE-2DB8-4676-B288-2C393B6F3109}" type="datetimeFigureOut">
              <a:rPr lang="en-GB" smtClean="0"/>
              <a:t>07/09/2023</a:t>
            </a:fld>
            <a:endParaRPr lang="en-GB"/>
          </a:p>
        </p:txBody>
      </p:sp>
      <p:sp>
        <p:nvSpPr>
          <p:cNvPr id="4" name="Slide Image Placeholder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en-GB"/>
          </a:p>
        </p:txBody>
      </p:sp>
      <p:sp>
        <p:nvSpPr>
          <p:cNvPr id="5" name="Notes Placeholder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FBAC6A6E-7B0D-4C9F-8A53-1E5729E182AE}" type="slidenum">
              <a:rPr lang="en-GB" smtClean="0"/>
              <a:t>‹#›</a:t>
            </a:fld>
            <a:endParaRPr lang="en-GB"/>
          </a:p>
        </p:txBody>
      </p:sp>
    </p:spTree>
    <p:extLst>
      <p:ext uri="{BB962C8B-B14F-4D97-AF65-F5344CB8AC3E}">
        <p14:creationId xmlns:p14="http://schemas.microsoft.com/office/powerpoint/2010/main" val="687568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BAC6A6E-7B0D-4C9F-8A53-1E5729E182AE}" type="slidenum">
              <a:rPr lang="en-GB" smtClean="0"/>
              <a:t>1</a:t>
            </a:fld>
            <a:endParaRPr lang="en-GB"/>
          </a:p>
        </p:txBody>
      </p:sp>
    </p:spTree>
    <p:extLst>
      <p:ext uri="{BB962C8B-B14F-4D97-AF65-F5344CB8AC3E}">
        <p14:creationId xmlns:p14="http://schemas.microsoft.com/office/powerpoint/2010/main" val="2660965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246">
              <a:defRPr/>
            </a:pPr>
            <a:r>
              <a:rPr lang="en-GB" sz="1300" dirty="0">
                <a:solidFill>
                  <a:schemeClr val="tx2">
                    <a:lumMod val="75000"/>
                  </a:schemeClr>
                </a:solidFill>
                <a:latin typeface="Poppins" pitchFamily="2" charset="77"/>
                <a:cs typeface="Poppins" pitchFamily="2" charset="77"/>
              </a:rPr>
              <a:t>23 DMs commissioned, 4 in the pipeline (Discovery, interviewed).</a:t>
            </a:r>
          </a:p>
          <a:p>
            <a:pPr defTabSz="966246">
              <a:defRPr/>
            </a:pPr>
            <a:endParaRPr lang="en-GB" sz="1300" dirty="0">
              <a:solidFill>
                <a:schemeClr val="tx2">
                  <a:lumMod val="75000"/>
                </a:schemeClr>
              </a:solidFill>
              <a:latin typeface="Poppins" pitchFamily="2" charset="77"/>
              <a:cs typeface="Poppins" pitchFamily="2" charset="77"/>
            </a:endParaRPr>
          </a:p>
          <a:p>
            <a:pPr defTabSz="966246">
              <a:defRPr/>
            </a:pPr>
            <a:r>
              <a:rPr lang="en-GB" sz="1300" dirty="0">
                <a:solidFill>
                  <a:schemeClr val="tx2">
                    <a:lumMod val="75000"/>
                  </a:schemeClr>
                </a:solidFill>
                <a:latin typeface="Poppins" pitchFamily="2" charset="77"/>
                <a:cs typeface="Poppins" pitchFamily="2" charset="77"/>
              </a:rPr>
              <a:t>PARISH LEADS: appointed by the parish priest </a:t>
            </a:r>
          </a:p>
          <a:p>
            <a:endParaRPr lang="en-GB" dirty="0"/>
          </a:p>
        </p:txBody>
      </p:sp>
      <p:sp>
        <p:nvSpPr>
          <p:cNvPr id="4" name="Slide Number Placeholder 3"/>
          <p:cNvSpPr>
            <a:spLocks noGrp="1"/>
          </p:cNvSpPr>
          <p:nvPr>
            <p:ph type="sldNum" sz="quarter" idx="5"/>
          </p:nvPr>
        </p:nvSpPr>
        <p:spPr/>
        <p:txBody>
          <a:bodyPr/>
          <a:lstStyle/>
          <a:p>
            <a:pPr defTabSz="966246">
              <a:defRPr/>
            </a:pPr>
            <a:fld id="{22DE8DA0-1769-8243-9ACE-BB47943C605A}" type="slidenum">
              <a:rPr lang="en-GB">
                <a:solidFill>
                  <a:prstClr val="black"/>
                </a:solidFill>
                <a:latin typeface="Calibri" panose="020F0502020204030204"/>
              </a:rPr>
              <a:pPr defTabSz="966246">
                <a:defRPr/>
              </a:pPr>
              <a:t>10</a:t>
            </a:fld>
            <a:endParaRPr lang="en-GB">
              <a:solidFill>
                <a:prstClr val="black"/>
              </a:solidFill>
              <a:latin typeface="Calibri" panose="020F0502020204030204"/>
            </a:endParaRPr>
          </a:p>
        </p:txBody>
      </p:sp>
    </p:spTree>
    <p:extLst>
      <p:ext uri="{BB962C8B-B14F-4D97-AF65-F5344CB8AC3E}">
        <p14:creationId xmlns:p14="http://schemas.microsoft.com/office/powerpoint/2010/main" val="2962341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Highlight Support and Clergy involvement.</a:t>
            </a:r>
          </a:p>
          <a:p>
            <a:r>
              <a:rPr lang="en-GB" sz="1300" dirty="0"/>
              <a:t>Highlight raising up of lay leaders</a:t>
            </a:r>
          </a:p>
          <a:p>
            <a:endParaRPr lang="en-GB" sz="1300" dirty="0"/>
          </a:p>
          <a:p>
            <a:r>
              <a:rPr lang="en-GB" sz="1300" dirty="0"/>
              <a:t>Highlight a situation where no one is left neglected or unsupported; </a:t>
            </a:r>
          </a:p>
          <a:p>
            <a:r>
              <a:rPr lang="en-GB" sz="1300" dirty="0"/>
              <a:t>A situation where priorities and wisdom is shared in ‘real time’ rather than responses dreamed up to problems that don’t exist or are the fruit of a random preference.</a:t>
            </a:r>
          </a:p>
          <a:p>
            <a:endParaRPr lang="en-GB" sz="1300" dirty="0"/>
          </a:p>
          <a:p>
            <a:r>
              <a:rPr lang="en-GB" sz="1300" dirty="0"/>
              <a:t>The ‘ones’ – those to be evangelised, catechised, formed.</a:t>
            </a:r>
            <a:endParaRPr lang="en-GB" dirty="0"/>
          </a:p>
        </p:txBody>
      </p:sp>
      <p:sp>
        <p:nvSpPr>
          <p:cNvPr id="4" name="Slide Number Placeholder 3"/>
          <p:cNvSpPr>
            <a:spLocks noGrp="1"/>
          </p:cNvSpPr>
          <p:nvPr>
            <p:ph type="sldNum" sz="quarter" idx="5"/>
          </p:nvPr>
        </p:nvSpPr>
        <p:spPr/>
        <p:txBody>
          <a:bodyPr/>
          <a:lstStyle/>
          <a:p>
            <a:fld id="{FBAC6A6E-7B0D-4C9F-8A53-1E5729E182AE}" type="slidenum">
              <a:rPr lang="en-GB" smtClean="0"/>
              <a:t>11</a:t>
            </a:fld>
            <a:endParaRPr lang="en-GB"/>
          </a:p>
        </p:txBody>
      </p:sp>
    </p:spTree>
    <p:extLst>
      <p:ext uri="{BB962C8B-B14F-4D97-AF65-F5344CB8AC3E}">
        <p14:creationId xmlns:p14="http://schemas.microsoft.com/office/powerpoint/2010/main" val="3566872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sz="1200" b="0" i="0" kern="1200">
              <a:solidFill>
                <a:schemeClr val="tx1"/>
              </a:solidFill>
              <a:effectLst/>
              <a:latin typeface="+mn-lt"/>
              <a:ea typeface="+mn-ea"/>
              <a:cs typeface="+mn-cs"/>
            </a:endParaRPr>
          </a:p>
          <a:p>
            <a:pPr marL="0" indent="0">
              <a:buFontTx/>
              <a:buNone/>
            </a:pPr>
            <a:endParaRPr lang="en-GB"/>
          </a:p>
          <a:p>
            <a:pPr marL="171450" indent="-171450">
              <a:buFontTx/>
              <a:buChar char="-"/>
            </a:pPr>
            <a:endParaRPr lang="en-GB"/>
          </a:p>
        </p:txBody>
      </p:sp>
      <p:sp>
        <p:nvSpPr>
          <p:cNvPr id="4" name="Slide Number Placeholder 3"/>
          <p:cNvSpPr>
            <a:spLocks noGrp="1"/>
          </p:cNvSpPr>
          <p:nvPr>
            <p:ph type="sldNum" sz="quarter" idx="5"/>
          </p:nvPr>
        </p:nvSpPr>
        <p:spPr/>
        <p:txBody>
          <a:bodyPr/>
          <a:lstStyle/>
          <a:p>
            <a:fld id="{FBAC6A6E-7B0D-4C9F-8A53-1E5729E182AE}" type="slidenum">
              <a:rPr lang="en-GB" smtClean="0"/>
              <a:t>12</a:t>
            </a:fld>
            <a:endParaRPr lang="en-GB"/>
          </a:p>
        </p:txBody>
      </p:sp>
    </p:spTree>
    <p:extLst>
      <p:ext uri="{BB962C8B-B14F-4D97-AF65-F5344CB8AC3E}">
        <p14:creationId xmlns:p14="http://schemas.microsoft.com/office/powerpoint/2010/main" val="2070676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What is the Parish Plan? </a:t>
            </a:r>
            <a:endParaRPr lang="en-GB">
              <a:cs typeface="Calibri" panose="020F0502020204030204"/>
            </a:endParaRPr>
          </a:p>
          <a:p>
            <a:pPr>
              <a:buFont typeface="Arial"/>
              <a:buChar char="•"/>
            </a:pPr>
            <a:r>
              <a:rPr lang="en-GB"/>
              <a:t>Every parish has a vision of becoming a missionary parish. We want more people to meet the Lord Jesus, to grow in knowledge and love of him, and then to go out and call others to Faith. This vision comes to life through concrete events. Maybe you have a vision of reconnecting with parishioners who have not yet returned to Mass? Maybe you would like to establish a post confirmation group for the young adults in your parish? Maybe you are concerned that you need new Catechists but don’t know how they can be formed? Whatever your parish vision, </a:t>
            </a:r>
            <a:r>
              <a:rPr lang="en-GB" b="1"/>
              <a:t>the parish plan is your plan for making that vision a reality. </a:t>
            </a:r>
            <a:endParaRPr lang="en-GB"/>
          </a:p>
          <a:p>
            <a:endParaRPr lang="en-GB" b="1">
              <a:cs typeface="Calibri"/>
            </a:endParaRPr>
          </a:p>
          <a:p>
            <a:r>
              <a:rPr lang="en-GB" b="1"/>
              <a:t>Why are we making a plan? </a:t>
            </a:r>
            <a:endParaRPr lang="en-GB"/>
          </a:p>
          <a:p>
            <a:r>
              <a:rPr lang="en-GB"/>
              <a:t>Every parish is unique and our needs are all different. In making the plan, you will focus on the three key areas of Evangelisation, Catechesis and Formation and in each of these areas, you will be asking three key questions. </a:t>
            </a:r>
            <a:endParaRPr lang="en-GB">
              <a:cs typeface="Calibri"/>
            </a:endParaRPr>
          </a:p>
          <a:p>
            <a:endParaRPr lang="en-GB">
              <a:cs typeface="Calibri"/>
            </a:endParaRPr>
          </a:p>
          <a:p>
            <a:pPr marL="628650" lvl="1" indent="-171450">
              <a:buFont typeface="Arial"/>
              <a:buChar char="•"/>
            </a:pPr>
            <a:r>
              <a:rPr lang="en-GB" i="1"/>
              <a:t>What do we want? </a:t>
            </a:r>
            <a:r>
              <a:rPr lang="en-GB" b="1"/>
              <a:t>This is the Parish Vision. </a:t>
            </a:r>
            <a:endParaRPr lang="en-GB"/>
          </a:p>
          <a:p>
            <a:pPr marL="628650" lvl="1" indent="-171450">
              <a:buFont typeface="Arial"/>
              <a:buChar char="•"/>
            </a:pPr>
            <a:r>
              <a:rPr lang="en-GB" i="1"/>
              <a:t>What is happening at the moment?</a:t>
            </a:r>
            <a:r>
              <a:rPr lang="en-GB"/>
              <a:t> </a:t>
            </a:r>
            <a:r>
              <a:rPr lang="en-GB" b="1"/>
              <a:t>This is the Parish Picture.</a:t>
            </a:r>
            <a:endParaRPr lang="en-GB"/>
          </a:p>
          <a:p>
            <a:pPr marL="628650" lvl="1" indent="-171450">
              <a:buFont typeface="Arial"/>
              <a:buChar char="•"/>
            </a:pPr>
            <a:r>
              <a:rPr lang="en-GB" i="1"/>
              <a:t>What do we need to do?</a:t>
            </a:r>
            <a:r>
              <a:rPr lang="en-GB"/>
              <a:t> </a:t>
            </a:r>
            <a:r>
              <a:rPr lang="en-GB" b="1"/>
              <a:t>This is the Parish Plan. </a:t>
            </a:r>
            <a:endParaRPr lang="en-GB"/>
          </a:p>
          <a:p>
            <a:endParaRPr lang="en-GB">
              <a:cs typeface="Calibri"/>
            </a:endParaRPr>
          </a:p>
          <a:p>
            <a:r>
              <a:rPr lang="en-GB"/>
              <a:t>In the process of creating the Parish Plan,</a:t>
            </a:r>
            <a:r>
              <a:rPr lang="en-GB" b="1"/>
              <a:t> you will able to affirm what you are doing well, assess the areas that need attention, and advance your plans for further growth. </a:t>
            </a:r>
            <a:r>
              <a:rPr lang="en-GB"/>
              <a:t>You have already done a lot of this work in the Synodal questionnaire so you might find some of the information you gathered previously, helpful for this stage. Think of</a:t>
            </a:r>
            <a:r>
              <a:rPr lang="en-GB" b="1"/>
              <a:t> </a:t>
            </a:r>
            <a:r>
              <a:rPr lang="en-GB"/>
              <a:t>the process as carrying out a Parish MOT. </a:t>
            </a:r>
          </a:p>
          <a:p>
            <a:r>
              <a:rPr lang="en-GB" b="1"/>
              <a:t>How do we make the plan? </a:t>
            </a:r>
            <a:endParaRPr lang="en-GB"/>
          </a:p>
          <a:p>
            <a:r>
              <a:rPr lang="en-GB"/>
              <a:t>Over the course of 4 meetings with key people, you will be introduced to Some Definite Service, and then to the three stages for the creation of the Plan. </a:t>
            </a:r>
            <a:r>
              <a:rPr lang="en-GB" b="1"/>
              <a:t>Parish Vision, Picture, and Plan. </a:t>
            </a:r>
            <a:r>
              <a:rPr lang="en-GB"/>
              <a:t>We will provide questions and resources to help you, advice and information on making Grant Applications, and put you in touch with key people to help you. </a:t>
            </a:r>
          </a:p>
          <a:p>
            <a:br>
              <a:rPr lang="en-GB">
                <a:cs typeface="+mn-lt"/>
              </a:rPr>
            </a:br>
            <a:r>
              <a:rPr lang="en-GB" b="1"/>
              <a:t>Who might be involved in the creation of our parish plan? </a:t>
            </a:r>
            <a:endParaRPr lang="en-GB"/>
          </a:p>
          <a:p>
            <a:r>
              <a:rPr lang="en-GB"/>
              <a:t>You are best placed to know who the key people are in your parish. The Parish Leads in each of the three areas will be important, as will the Deanery Mentors, but we will provide resources for you to include as many people as you need to, as you develop the Parish Plan. </a:t>
            </a:r>
          </a:p>
          <a:p>
            <a:br>
              <a:rPr lang="en-GB">
                <a:cs typeface="+mn-lt"/>
              </a:rPr>
            </a:br>
            <a:r>
              <a:rPr lang="en-GB" b="1"/>
              <a:t>How will the plan be useful to us in our parish? </a:t>
            </a:r>
            <a:endParaRPr lang="en-GB"/>
          </a:p>
          <a:p>
            <a:r>
              <a:rPr lang="en-GB"/>
              <a:t>Once you have created the Plan, you will have a roadmap for implementing your parish vision in each of the three areas. The plan will include stages for looking at how implementation is going, key milestones for further conversations and the possibility of connecting with other parishes across the diocese. We hope that by undertaking this process, you will be able to establish one new event in the areas of Evangelisation, Catechesis and Formation, over the next 12 months, in your parish. </a:t>
            </a:r>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FBAC6A6E-7B0D-4C9F-8A53-1E5729E182AE}" type="slidenum">
              <a:rPr lang="en-GB" smtClean="0"/>
              <a:t>13</a:t>
            </a:fld>
            <a:endParaRPr lang="en-GB"/>
          </a:p>
        </p:txBody>
      </p:sp>
    </p:spTree>
    <p:extLst>
      <p:ext uri="{BB962C8B-B14F-4D97-AF65-F5344CB8AC3E}">
        <p14:creationId xmlns:p14="http://schemas.microsoft.com/office/powerpoint/2010/main" val="3413467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AC6A6E-7B0D-4C9F-8A53-1E5729E182AE}" type="slidenum">
              <a:rPr lang="en-GB" smtClean="0"/>
              <a:t>14</a:t>
            </a:fld>
            <a:endParaRPr lang="en-GB"/>
          </a:p>
        </p:txBody>
      </p:sp>
    </p:spTree>
    <p:extLst>
      <p:ext uri="{BB962C8B-B14F-4D97-AF65-F5344CB8AC3E}">
        <p14:creationId xmlns:p14="http://schemas.microsoft.com/office/powerpoint/2010/main" val="3123140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AC6A6E-7B0D-4C9F-8A53-1E5729E182AE}" type="slidenum">
              <a:rPr lang="en-GB" smtClean="0"/>
              <a:t>15</a:t>
            </a:fld>
            <a:endParaRPr lang="en-GB"/>
          </a:p>
        </p:txBody>
      </p:sp>
    </p:spTree>
    <p:extLst>
      <p:ext uri="{BB962C8B-B14F-4D97-AF65-F5344CB8AC3E}">
        <p14:creationId xmlns:p14="http://schemas.microsoft.com/office/powerpoint/2010/main" val="1230428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such thing as vocational unemployment if you are a Catholic. If you’ve been baptised, you are granted access to gifts and graces. Somebody out there is waiting for what </a:t>
            </a:r>
            <a:r>
              <a:rPr lang="en-GB" dirty="0" err="1"/>
              <a:t>what</a:t>
            </a:r>
            <a:r>
              <a:rPr lang="en-GB" dirty="0"/>
              <a:t> you have been given to give! In God’s providence you are the one that will help them, it is important that you say yes.</a:t>
            </a:r>
          </a:p>
        </p:txBody>
      </p:sp>
      <p:sp>
        <p:nvSpPr>
          <p:cNvPr id="4" name="Slide Number Placeholder 3"/>
          <p:cNvSpPr>
            <a:spLocks noGrp="1"/>
          </p:cNvSpPr>
          <p:nvPr>
            <p:ph type="sldNum" sz="quarter" idx="5"/>
          </p:nvPr>
        </p:nvSpPr>
        <p:spPr/>
        <p:txBody>
          <a:bodyPr/>
          <a:lstStyle/>
          <a:p>
            <a:fld id="{FBAC6A6E-7B0D-4C9F-8A53-1E5729E182AE}" type="slidenum">
              <a:rPr lang="en-GB" smtClean="0"/>
              <a:t>16</a:t>
            </a:fld>
            <a:endParaRPr lang="en-GB"/>
          </a:p>
        </p:txBody>
      </p:sp>
    </p:spTree>
    <p:extLst>
      <p:ext uri="{BB962C8B-B14F-4D97-AF65-F5344CB8AC3E}">
        <p14:creationId xmlns:p14="http://schemas.microsoft.com/office/powerpoint/2010/main" val="3294164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DE8DA0-1769-8243-9ACE-BB47943C605A}" type="slidenum">
              <a:rPr lang="en-GB" smtClean="0"/>
              <a:t>17</a:t>
            </a:fld>
            <a:endParaRPr lang="en-GB" dirty="0"/>
          </a:p>
        </p:txBody>
      </p:sp>
    </p:spTree>
    <p:extLst>
      <p:ext uri="{BB962C8B-B14F-4D97-AF65-F5344CB8AC3E}">
        <p14:creationId xmlns:p14="http://schemas.microsoft.com/office/powerpoint/2010/main" val="2858282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DE8DA0-1769-8243-9ACE-BB47943C605A}" type="slidenum">
              <a:rPr lang="en-GB" smtClean="0"/>
              <a:t>2</a:t>
            </a:fld>
            <a:endParaRPr lang="en-GB" dirty="0"/>
          </a:p>
        </p:txBody>
      </p:sp>
    </p:spTree>
    <p:extLst>
      <p:ext uri="{BB962C8B-B14F-4D97-AF65-F5344CB8AC3E}">
        <p14:creationId xmlns:p14="http://schemas.microsoft.com/office/powerpoint/2010/main" val="1349350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I dream of a “missionary option”, that is, a missionary impulse capable of transforming everything, so that the Church’s customs, ways of doing things, times and schedules, language and structures can be suitably </a:t>
            </a:r>
            <a:r>
              <a:rPr lang="en-GB" sz="1300" dirty="0" err="1"/>
              <a:t>channeled</a:t>
            </a:r>
            <a:r>
              <a:rPr lang="en-GB" sz="1300" dirty="0"/>
              <a:t> for the evangelization of today’s world rather than for her self-preservation. The renewal of structures demanded by pastoral conversion can only be understood in this light: as part of an effort to make them more mission-oriented, to make ordinary pastoral activity on every level more inclusive and open, to inspire in pastoral workers a constant desire to go forth and in this way to elicit a positive response from all those whom Jesus summons to friendship with himself. EG 27</a:t>
            </a:r>
            <a:endParaRPr lang="en-GB" dirty="0"/>
          </a:p>
        </p:txBody>
      </p:sp>
      <p:sp>
        <p:nvSpPr>
          <p:cNvPr id="4" name="Slide Number Placeholder 3"/>
          <p:cNvSpPr>
            <a:spLocks noGrp="1"/>
          </p:cNvSpPr>
          <p:nvPr>
            <p:ph type="sldNum" sz="quarter" idx="5"/>
          </p:nvPr>
        </p:nvSpPr>
        <p:spPr/>
        <p:txBody>
          <a:bodyPr/>
          <a:lstStyle/>
          <a:p>
            <a:fld id="{FBAC6A6E-7B0D-4C9F-8A53-1E5729E182AE}" type="slidenum">
              <a:rPr lang="en-GB" smtClean="0"/>
              <a:t>3</a:t>
            </a:fld>
            <a:endParaRPr lang="en-GB"/>
          </a:p>
        </p:txBody>
      </p:sp>
    </p:spTree>
    <p:extLst>
      <p:ext uri="{BB962C8B-B14F-4D97-AF65-F5344CB8AC3E}">
        <p14:creationId xmlns:p14="http://schemas.microsoft.com/office/powerpoint/2010/main" val="849124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MESSAGE OF THE HOLY FATHER JOHN PAUL II TO THE YOUTH OF THE WORLD ON THE OCCASION OF THE IV WORLD YOUTH DAY (SANTIAGO DE COMPOSTELA, AUGUST 1989)</a:t>
            </a:r>
            <a:endParaRPr lang="en-GB" dirty="0"/>
          </a:p>
        </p:txBody>
      </p:sp>
      <p:sp>
        <p:nvSpPr>
          <p:cNvPr id="4" name="Slide Number Placeholder 3"/>
          <p:cNvSpPr>
            <a:spLocks noGrp="1"/>
          </p:cNvSpPr>
          <p:nvPr>
            <p:ph type="sldNum" sz="quarter" idx="5"/>
          </p:nvPr>
        </p:nvSpPr>
        <p:spPr/>
        <p:txBody>
          <a:bodyPr/>
          <a:lstStyle/>
          <a:p>
            <a:fld id="{FBAC6A6E-7B0D-4C9F-8A53-1E5729E182AE}" type="slidenum">
              <a:rPr lang="en-GB" smtClean="0"/>
              <a:t>4</a:t>
            </a:fld>
            <a:endParaRPr lang="en-GB"/>
          </a:p>
        </p:txBody>
      </p:sp>
    </p:spTree>
    <p:extLst>
      <p:ext uri="{BB962C8B-B14F-4D97-AF65-F5344CB8AC3E}">
        <p14:creationId xmlns:p14="http://schemas.microsoft.com/office/powerpoint/2010/main" val="213857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I dream of a “missionary option”, that is, a missionary impulse capable of transforming everything, so that the Church’s customs, ways of doing things, times and schedules, language and structures can be suitably </a:t>
            </a:r>
            <a:r>
              <a:rPr lang="en-GB" sz="1300" dirty="0" err="1"/>
              <a:t>channeled</a:t>
            </a:r>
            <a:r>
              <a:rPr lang="en-GB" sz="1300" dirty="0"/>
              <a:t> for the evangelization of today’s world rather than for her self-preservation. The renewal of structures demanded by pastoral conversion can only be understood in this light: as part of an effort to make them more mission-oriented, to make ordinary pastoral activity on every level more inclusive and open, to inspire in pastoral workers a constant desire to go forth and in this way to elicit a positive response from all those whom Jesus summons to friendship with himself. EG 27</a:t>
            </a:r>
            <a:endParaRPr lang="en-GB" dirty="0"/>
          </a:p>
        </p:txBody>
      </p:sp>
      <p:sp>
        <p:nvSpPr>
          <p:cNvPr id="4" name="Slide Number Placeholder 3"/>
          <p:cNvSpPr>
            <a:spLocks noGrp="1"/>
          </p:cNvSpPr>
          <p:nvPr>
            <p:ph type="sldNum" sz="quarter" idx="5"/>
          </p:nvPr>
        </p:nvSpPr>
        <p:spPr/>
        <p:txBody>
          <a:bodyPr/>
          <a:lstStyle/>
          <a:p>
            <a:fld id="{FBAC6A6E-7B0D-4C9F-8A53-1E5729E182AE}" type="slidenum">
              <a:rPr lang="en-GB" smtClean="0"/>
              <a:t>5</a:t>
            </a:fld>
            <a:endParaRPr lang="en-GB"/>
          </a:p>
        </p:txBody>
      </p:sp>
    </p:spTree>
    <p:extLst>
      <p:ext uri="{BB962C8B-B14F-4D97-AF65-F5344CB8AC3E}">
        <p14:creationId xmlns:p14="http://schemas.microsoft.com/office/powerpoint/2010/main" val="530597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SDS Summary paragraph</a:t>
            </a:r>
            <a:endParaRPr lang="en-GB" dirty="0"/>
          </a:p>
        </p:txBody>
      </p:sp>
      <p:sp>
        <p:nvSpPr>
          <p:cNvPr id="4" name="Slide Number Placeholder 3"/>
          <p:cNvSpPr>
            <a:spLocks noGrp="1"/>
          </p:cNvSpPr>
          <p:nvPr>
            <p:ph type="sldNum" sz="quarter" idx="5"/>
          </p:nvPr>
        </p:nvSpPr>
        <p:spPr/>
        <p:txBody>
          <a:bodyPr/>
          <a:lstStyle/>
          <a:p>
            <a:fld id="{FBAC6A6E-7B0D-4C9F-8A53-1E5729E182AE}" type="slidenum">
              <a:rPr lang="en-GB" smtClean="0"/>
              <a:t>6</a:t>
            </a:fld>
            <a:endParaRPr lang="en-GB"/>
          </a:p>
        </p:txBody>
      </p:sp>
    </p:spTree>
    <p:extLst>
      <p:ext uri="{BB962C8B-B14F-4D97-AF65-F5344CB8AC3E}">
        <p14:creationId xmlns:p14="http://schemas.microsoft.com/office/powerpoint/2010/main" val="225560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246">
              <a:defRPr/>
            </a:pPr>
            <a:r>
              <a:rPr lang="en-GB" sz="1300" dirty="0">
                <a:solidFill>
                  <a:schemeClr val="tx2">
                    <a:lumMod val="75000"/>
                  </a:schemeClr>
                </a:solidFill>
                <a:latin typeface="Poppins" pitchFamily="2" charset="77"/>
                <a:cs typeface="Poppins" pitchFamily="2" charset="77"/>
              </a:rPr>
              <a:t>NAME THE AGENCY TEAM</a:t>
            </a:r>
          </a:p>
        </p:txBody>
      </p:sp>
      <p:sp>
        <p:nvSpPr>
          <p:cNvPr id="4" name="Slide Number Placeholder 3"/>
          <p:cNvSpPr>
            <a:spLocks noGrp="1"/>
          </p:cNvSpPr>
          <p:nvPr>
            <p:ph type="sldNum" sz="quarter" idx="5"/>
          </p:nvPr>
        </p:nvSpPr>
        <p:spPr/>
        <p:txBody>
          <a:bodyPr/>
          <a:lstStyle/>
          <a:p>
            <a:pPr defTabSz="966246">
              <a:defRPr/>
            </a:pPr>
            <a:fld id="{22DE8DA0-1769-8243-9ACE-BB47943C605A}" type="slidenum">
              <a:rPr lang="en-GB">
                <a:solidFill>
                  <a:prstClr val="black"/>
                </a:solidFill>
                <a:latin typeface="Calibri" panose="020F0502020204030204"/>
              </a:rPr>
              <a:pPr defTabSz="966246">
                <a:defRPr/>
              </a:pPr>
              <a:t>7</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2410462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I dream of a “missionary option”, that is, a missionary impulse capable of transforming everything, so that the Church’s customs, ways of doing things, times and schedules, language and structures can be suitably </a:t>
            </a:r>
            <a:r>
              <a:rPr lang="en-GB" sz="1300" dirty="0" err="1"/>
              <a:t>channeled</a:t>
            </a:r>
            <a:r>
              <a:rPr lang="en-GB" sz="1300" dirty="0"/>
              <a:t> for the evangelization of today’s world rather than for her self-preservation. The renewal of structures demanded by pastoral conversion can only be understood in this light: as part of an effort to make them more mission-oriented, to make ordinary pastoral activity on every level more inclusive and open, to inspire in pastoral workers a constant desire to go forth and in this way to elicit a positive response from all those whom Jesus summons to friendship with himself. EG 27</a:t>
            </a:r>
            <a:endParaRPr lang="en-GB" dirty="0"/>
          </a:p>
        </p:txBody>
      </p:sp>
      <p:sp>
        <p:nvSpPr>
          <p:cNvPr id="4" name="Slide Number Placeholder 3"/>
          <p:cNvSpPr>
            <a:spLocks noGrp="1"/>
          </p:cNvSpPr>
          <p:nvPr>
            <p:ph type="sldNum" sz="quarter" idx="5"/>
          </p:nvPr>
        </p:nvSpPr>
        <p:spPr/>
        <p:txBody>
          <a:bodyPr/>
          <a:lstStyle/>
          <a:p>
            <a:fld id="{FBAC6A6E-7B0D-4C9F-8A53-1E5729E182AE}" type="slidenum">
              <a:rPr lang="en-GB" smtClean="0"/>
              <a:t>8</a:t>
            </a:fld>
            <a:endParaRPr lang="en-GB"/>
          </a:p>
        </p:txBody>
      </p:sp>
    </p:spTree>
    <p:extLst>
      <p:ext uri="{BB962C8B-B14F-4D97-AF65-F5344CB8AC3E}">
        <p14:creationId xmlns:p14="http://schemas.microsoft.com/office/powerpoint/2010/main" val="1927597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BAC6A6E-7B0D-4C9F-8A53-1E5729E182AE}" type="slidenum">
              <a:rPr lang="en-GB" smtClean="0"/>
              <a:t>9</a:t>
            </a:fld>
            <a:endParaRPr lang="en-GB"/>
          </a:p>
        </p:txBody>
      </p:sp>
    </p:spTree>
    <p:extLst>
      <p:ext uri="{BB962C8B-B14F-4D97-AF65-F5344CB8AC3E}">
        <p14:creationId xmlns:p14="http://schemas.microsoft.com/office/powerpoint/2010/main" val="3374453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81EDB-3A0F-42D9-8C38-FE815AF0F4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6E0A07-0ED5-49DD-8C25-B101C8097E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9678A43-70F6-4BF8-9ED5-B25E06DD429D}"/>
              </a:ext>
            </a:extLst>
          </p:cNvPr>
          <p:cNvSpPr>
            <a:spLocks noGrp="1"/>
          </p:cNvSpPr>
          <p:nvPr>
            <p:ph type="dt" sz="half" idx="10"/>
          </p:nvPr>
        </p:nvSpPr>
        <p:spPr/>
        <p:txBody>
          <a:bodyPr/>
          <a:lstStyle/>
          <a:p>
            <a:fld id="{EA53D5FA-74E3-4746-B99D-E8619C4DB8C0}" type="datetimeFigureOut">
              <a:rPr lang="en-GB" smtClean="0"/>
              <a:t>07/09/2023</a:t>
            </a:fld>
            <a:endParaRPr lang="en-GB"/>
          </a:p>
        </p:txBody>
      </p:sp>
      <p:sp>
        <p:nvSpPr>
          <p:cNvPr id="5" name="Footer Placeholder 4">
            <a:extLst>
              <a:ext uri="{FF2B5EF4-FFF2-40B4-BE49-F238E27FC236}">
                <a16:creationId xmlns:a16="http://schemas.microsoft.com/office/drawing/2014/main" id="{F6C8D69C-280C-4BBD-B58F-56EB024B14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24BBE2-D4D6-459F-850C-B535E3389E7D}"/>
              </a:ext>
            </a:extLst>
          </p:cNvPr>
          <p:cNvSpPr>
            <a:spLocks noGrp="1"/>
          </p:cNvSpPr>
          <p:nvPr>
            <p:ph type="sldNum" sz="quarter" idx="12"/>
          </p:nvPr>
        </p:nvSpPr>
        <p:spPr/>
        <p:txBody>
          <a:bodyPr/>
          <a:lstStyle/>
          <a:p>
            <a:fld id="{73577632-2B20-4569-BE26-BABC8FF4FEC0}" type="slidenum">
              <a:rPr lang="en-GB" smtClean="0"/>
              <a:t>‹#›</a:t>
            </a:fld>
            <a:endParaRPr lang="en-GB"/>
          </a:p>
        </p:txBody>
      </p:sp>
    </p:spTree>
    <p:extLst>
      <p:ext uri="{BB962C8B-B14F-4D97-AF65-F5344CB8AC3E}">
        <p14:creationId xmlns:p14="http://schemas.microsoft.com/office/powerpoint/2010/main" val="1526865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B6497-AB7F-46FA-B085-D67FC8CBD10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C71E7B-3DD1-4D13-9978-CA7FA63424C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4973F8-2BAC-47FA-9FC7-56627E7BC56E}"/>
              </a:ext>
            </a:extLst>
          </p:cNvPr>
          <p:cNvSpPr>
            <a:spLocks noGrp="1"/>
          </p:cNvSpPr>
          <p:nvPr>
            <p:ph type="dt" sz="half" idx="10"/>
          </p:nvPr>
        </p:nvSpPr>
        <p:spPr/>
        <p:txBody>
          <a:bodyPr/>
          <a:lstStyle/>
          <a:p>
            <a:fld id="{EA53D5FA-74E3-4746-B99D-E8619C4DB8C0}" type="datetimeFigureOut">
              <a:rPr lang="en-GB" smtClean="0"/>
              <a:t>07/09/2023</a:t>
            </a:fld>
            <a:endParaRPr lang="en-GB"/>
          </a:p>
        </p:txBody>
      </p:sp>
      <p:sp>
        <p:nvSpPr>
          <p:cNvPr id="5" name="Footer Placeholder 4">
            <a:extLst>
              <a:ext uri="{FF2B5EF4-FFF2-40B4-BE49-F238E27FC236}">
                <a16:creationId xmlns:a16="http://schemas.microsoft.com/office/drawing/2014/main" id="{8B464FDC-189B-4CB2-8A1E-BF29D3690F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2C20F9-E951-4921-8156-1C92BDEDD483}"/>
              </a:ext>
            </a:extLst>
          </p:cNvPr>
          <p:cNvSpPr>
            <a:spLocks noGrp="1"/>
          </p:cNvSpPr>
          <p:nvPr>
            <p:ph type="sldNum" sz="quarter" idx="12"/>
          </p:nvPr>
        </p:nvSpPr>
        <p:spPr/>
        <p:txBody>
          <a:bodyPr/>
          <a:lstStyle/>
          <a:p>
            <a:fld id="{73577632-2B20-4569-BE26-BABC8FF4FEC0}" type="slidenum">
              <a:rPr lang="en-GB" smtClean="0"/>
              <a:t>‹#›</a:t>
            </a:fld>
            <a:endParaRPr lang="en-GB"/>
          </a:p>
        </p:txBody>
      </p:sp>
    </p:spTree>
    <p:extLst>
      <p:ext uri="{BB962C8B-B14F-4D97-AF65-F5344CB8AC3E}">
        <p14:creationId xmlns:p14="http://schemas.microsoft.com/office/powerpoint/2010/main" val="1758235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50F0A3-8DD7-4AAF-B99A-5214121335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2AFAD4-CB6F-4FC5-B243-03A5D321EB3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A4314D-5F9F-42F4-8C1A-9489EEAC4269}"/>
              </a:ext>
            </a:extLst>
          </p:cNvPr>
          <p:cNvSpPr>
            <a:spLocks noGrp="1"/>
          </p:cNvSpPr>
          <p:nvPr>
            <p:ph type="dt" sz="half" idx="10"/>
          </p:nvPr>
        </p:nvSpPr>
        <p:spPr/>
        <p:txBody>
          <a:bodyPr/>
          <a:lstStyle/>
          <a:p>
            <a:fld id="{EA53D5FA-74E3-4746-B99D-E8619C4DB8C0}" type="datetimeFigureOut">
              <a:rPr lang="en-GB" smtClean="0"/>
              <a:t>07/09/2023</a:t>
            </a:fld>
            <a:endParaRPr lang="en-GB"/>
          </a:p>
        </p:txBody>
      </p:sp>
      <p:sp>
        <p:nvSpPr>
          <p:cNvPr id="5" name="Footer Placeholder 4">
            <a:extLst>
              <a:ext uri="{FF2B5EF4-FFF2-40B4-BE49-F238E27FC236}">
                <a16:creationId xmlns:a16="http://schemas.microsoft.com/office/drawing/2014/main" id="{0C6CC6C3-2A38-4035-8597-5D97D4DAD5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136561-1A97-404B-AFBE-D2CC69A01072}"/>
              </a:ext>
            </a:extLst>
          </p:cNvPr>
          <p:cNvSpPr>
            <a:spLocks noGrp="1"/>
          </p:cNvSpPr>
          <p:nvPr>
            <p:ph type="sldNum" sz="quarter" idx="12"/>
          </p:nvPr>
        </p:nvSpPr>
        <p:spPr/>
        <p:txBody>
          <a:bodyPr/>
          <a:lstStyle/>
          <a:p>
            <a:fld id="{73577632-2B20-4569-BE26-BABC8FF4FEC0}" type="slidenum">
              <a:rPr lang="en-GB" smtClean="0"/>
              <a:t>‹#›</a:t>
            </a:fld>
            <a:endParaRPr lang="en-GB"/>
          </a:p>
        </p:txBody>
      </p:sp>
    </p:spTree>
    <p:extLst>
      <p:ext uri="{BB962C8B-B14F-4D97-AF65-F5344CB8AC3E}">
        <p14:creationId xmlns:p14="http://schemas.microsoft.com/office/powerpoint/2010/main" val="93214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7B9C8-8930-6A4C-BD09-AB60AAA219C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C8AFDD1-3B2A-8649-AE0D-731E12B1F8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3973C86-DDA5-214C-B639-EA4CE3F93253}"/>
              </a:ext>
            </a:extLst>
          </p:cNvPr>
          <p:cNvSpPr>
            <a:spLocks noGrp="1"/>
          </p:cNvSpPr>
          <p:nvPr>
            <p:ph type="dt" sz="half" idx="10"/>
          </p:nvPr>
        </p:nvSpPr>
        <p:spPr/>
        <p:txBody>
          <a:bodyPr/>
          <a:lstStyle/>
          <a:p>
            <a:fld id="{B0B3CC7A-8162-C14B-B7A2-7F7C821E0A14}" type="datetimeFigureOut">
              <a:rPr lang="en-GB" smtClean="0"/>
              <a:t>07/09/2023</a:t>
            </a:fld>
            <a:endParaRPr lang="en-GB" dirty="0"/>
          </a:p>
        </p:txBody>
      </p:sp>
      <p:sp>
        <p:nvSpPr>
          <p:cNvPr id="5" name="Footer Placeholder 4">
            <a:extLst>
              <a:ext uri="{FF2B5EF4-FFF2-40B4-BE49-F238E27FC236}">
                <a16:creationId xmlns:a16="http://schemas.microsoft.com/office/drawing/2014/main" id="{D0202080-6DA1-BD40-98FA-26C2B998526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24C2666-8EC4-E44D-BE7A-9BE14C4810FC}"/>
              </a:ext>
            </a:extLst>
          </p:cNvPr>
          <p:cNvSpPr>
            <a:spLocks noGrp="1"/>
          </p:cNvSpPr>
          <p:nvPr>
            <p:ph type="sldNum" sz="quarter" idx="12"/>
          </p:nvPr>
        </p:nvSpPr>
        <p:spPr/>
        <p:txBody>
          <a:bodyPr/>
          <a:lstStyle/>
          <a:p>
            <a:fld id="{3326285B-D0E6-DA47-B1BE-04391933ED9A}" type="slidenum">
              <a:rPr lang="en-GB" smtClean="0"/>
              <a:t>‹#›</a:t>
            </a:fld>
            <a:endParaRPr lang="en-GB" dirty="0"/>
          </a:p>
        </p:txBody>
      </p:sp>
    </p:spTree>
    <p:extLst>
      <p:ext uri="{BB962C8B-B14F-4D97-AF65-F5344CB8AC3E}">
        <p14:creationId xmlns:p14="http://schemas.microsoft.com/office/powerpoint/2010/main" val="1704222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05679-46FE-B948-A24A-40B630645C3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FE55D0-7546-224C-AC1A-7A265999583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5002353-A73C-344E-A14E-CBE5815A22D9}"/>
              </a:ext>
            </a:extLst>
          </p:cNvPr>
          <p:cNvSpPr>
            <a:spLocks noGrp="1"/>
          </p:cNvSpPr>
          <p:nvPr>
            <p:ph type="dt" sz="half" idx="10"/>
          </p:nvPr>
        </p:nvSpPr>
        <p:spPr/>
        <p:txBody>
          <a:bodyPr/>
          <a:lstStyle/>
          <a:p>
            <a:fld id="{B0B3CC7A-8162-C14B-B7A2-7F7C821E0A14}" type="datetimeFigureOut">
              <a:rPr lang="en-GB" smtClean="0"/>
              <a:t>07/09/2023</a:t>
            </a:fld>
            <a:endParaRPr lang="en-GB" dirty="0"/>
          </a:p>
        </p:txBody>
      </p:sp>
      <p:sp>
        <p:nvSpPr>
          <p:cNvPr id="5" name="Footer Placeholder 4">
            <a:extLst>
              <a:ext uri="{FF2B5EF4-FFF2-40B4-BE49-F238E27FC236}">
                <a16:creationId xmlns:a16="http://schemas.microsoft.com/office/drawing/2014/main" id="{7B6D31D2-1B5F-E845-B694-87A85B4CD8A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7CB1AB6-BEFE-0145-BC73-8FEC736467BB}"/>
              </a:ext>
            </a:extLst>
          </p:cNvPr>
          <p:cNvSpPr>
            <a:spLocks noGrp="1"/>
          </p:cNvSpPr>
          <p:nvPr>
            <p:ph type="sldNum" sz="quarter" idx="12"/>
          </p:nvPr>
        </p:nvSpPr>
        <p:spPr/>
        <p:txBody>
          <a:bodyPr/>
          <a:lstStyle/>
          <a:p>
            <a:fld id="{3326285B-D0E6-DA47-B1BE-04391933ED9A}" type="slidenum">
              <a:rPr lang="en-GB" smtClean="0"/>
              <a:t>‹#›</a:t>
            </a:fld>
            <a:endParaRPr lang="en-GB" dirty="0"/>
          </a:p>
        </p:txBody>
      </p:sp>
    </p:spTree>
    <p:extLst>
      <p:ext uri="{BB962C8B-B14F-4D97-AF65-F5344CB8AC3E}">
        <p14:creationId xmlns:p14="http://schemas.microsoft.com/office/powerpoint/2010/main" val="944931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3E774-DE12-5847-AA49-F277B4892F2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01AC426-387C-5D4B-A59E-37FC303028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177E035-141B-564A-B030-062B888A61FD}"/>
              </a:ext>
            </a:extLst>
          </p:cNvPr>
          <p:cNvSpPr>
            <a:spLocks noGrp="1"/>
          </p:cNvSpPr>
          <p:nvPr>
            <p:ph type="dt" sz="half" idx="10"/>
          </p:nvPr>
        </p:nvSpPr>
        <p:spPr/>
        <p:txBody>
          <a:bodyPr/>
          <a:lstStyle/>
          <a:p>
            <a:fld id="{B0B3CC7A-8162-C14B-B7A2-7F7C821E0A14}" type="datetimeFigureOut">
              <a:rPr lang="en-GB" smtClean="0"/>
              <a:t>07/09/2023</a:t>
            </a:fld>
            <a:endParaRPr lang="en-GB" dirty="0"/>
          </a:p>
        </p:txBody>
      </p:sp>
      <p:sp>
        <p:nvSpPr>
          <p:cNvPr id="5" name="Footer Placeholder 4">
            <a:extLst>
              <a:ext uri="{FF2B5EF4-FFF2-40B4-BE49-F238E27FC236}">
                <a16:creationId xmlns:a16="http://schemas.microsoft.com/office/drawing/2014/main" id="{03D6EAF0-BFC4-D94A-A01B-E0BE0899938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C58F319-7224-CD4F-9431-E5C65084E4F1}"/>
              </a:ext>
            </a:extLst>
          </p:cNvPr>
          <p:cNvSpPr>
            <a:spLocks noGrp="1"/>
          </p:cNvSpPr>
          <p:nvPr>
            <p:ph type="sldNum" sz="quarter" idx="12"/>
          </p:nvPr>
        </p:nvSpPr>
        <p:spPr/>
        <p:txBody>
          <a:bodyPr/>
          <a:lstStyle/>
          <a:p>
            <a:fld id="{3326285B-D0E6-DA47-B1BE-04391933ED9A}" type="slidenum">
              <a:rPr lang="en-GB" smtClean="0"/>
              <a:t>‹#›</a:t>
            </a:fld>
            <a:endParaRPr lang="en-GB" dirty="0"/>
          </a:p>
        </p:txBody>
      </p:sp>
    </p:spTree>
    <p:extLst>
      <p:ext uri="{BB962C8B-B14F-4D97-AF65-F5344CB8AC3E}">
        <p14:creationId xmlns:p14="http://schemas.microsoft.com/office/powerpoint/2010/main" val="3135507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0587C-5F3A-CA44-A1F7-7B33737AF3C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0971877-919C-E44D-8BE5-3A2CAE3893A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DBD23421-A51F-0749-8854-C1BD460FD84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1B07EFB-E41C-1247-AEDD-3B036E60973E}"/>
              </a:ext>
            </a:extLst>
          </p:cNvPr>
          <p:cNvSpPr>
            <a:spLocks noGrp="1"/>
          </p:cNvSpPr>
          <p:nvPr>
            <p:ph type="dt" sz="half" idx="10"/>
          </p:nvPr>
        </p:nvSpPr>
        <p:spPr/>
        <p:txBody>
          <a:bodyPr/>
          <a:lstStyle/>
          <a:p>
            <a:fld id="{B0B3CC7A-8162-C14B-B7A2-7F7C821E0A14}" type="datetimeFigureOut">
              <a:rPr lang="en-GB" smtClean="0"/>
              <a:t>07/09/2023</a:t>
            </a:fld>
            <a:endParaRPr lang="en-GB" dirty="0"/>
          </a:p>
        </p:txBody>
      </p:sp>
      <p:sp>
        <p:nvSpPr>
          <p:cNvPr id="6" name="Footer Placeholder 5">
            <a:extLst>
              <a:ext uri="{FF2B5EF4-FFF2-40B4-BE49-F238E27FC236}">
                <a16:creationId xmlns:a16="http://schemas.microsoft.com/office/drawing/2014/main" id="{96DF7038-6A7A-4341-BD3F-88517C194DA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DE3D2B8-6F8F-1042-BEA0-88D699D39313}"/>
              </a:ext>
            </a:extLst>
          </p:cNvPr>
          <p:cNvSpPr>
            <a:spLocks noGrp="1"/>
          </p:cNvSpPr>
          <p:nvPr>
            <p:ph type="sldNum" sz="quarter" idx="12"/>
          </p:nvPr>
        </p:nvSpPr>
        <p:spPr/>
        <p:txBody>
          <a:bodyPr/>
          <a:lstStyle/>
          <a:p>
            <a:fld id="{3326285B-D0E6-DA47-B1BE-04391933ED9A}" type="slidenum">
              <a:rPr lang="en-GB" smtClean="0"/>
              <a:t>‹#›</a:t>
            </a:fld>
            <a:endParaRPr lang="en-GB" dirty="0"/>
          </a:p>
        </p:txBody>
      </p:sp>
    </p:spTree>
    <p:extLst>
      <p:ext uri="{BB962C8B-B14F-4D97-AF65-F5344CB8AC3E}">
        <p14:creationId xmlns:p14="http://schemas.microsoft.com/office/powerpoint/2010/main" val="1462214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26A7D-37A9-244B-B2A5-C9E68A9EEE5F}"/>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CBD54D4-BBD4-C943-93FC-D62759E2D9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3E9F8CE-A181-3D4D-B8DA-93B6BB4078D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0CE09E7-9AC4-AD47-A1CA-F3B1926DC0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DDDB2D8-EBD8-0A48-A8FE-9C91725D242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3FFACB6-DF76-0442-8165-429F11356EB9}"/>
              </a:ext>
            </a:extLst>
          </p:cNvPr>
          <p:cNvSpPr>
            <a:spLocks noGrp="1"/>
          </p:cNvSpPr>
          <p:nvPr>
            <p:ph type="dt" sz="half" idx="10"/>
          </p:nvPr>
        </p:nvSpPr>
        <p:spPr/>
        <p:txBody>
          <a:bodyPr/>
          <a:lstStyle/>
          <a:p>
            <a:fld id="{B0B3CC7A-8162-C14B-B7A2-7F7C821E0A14}" type="datetimeFigureOut">
              <a:rPr lang="en-GB" smtClean="0"/>
              <a:t>07/09/2023</a:t>
            </a:fld>
            <a:endParaRPr lang="en-GB" dirty="0"/>
          </a:p>
        </p:txBody>
      </p:sp>
      <p:sp>
        <p:nvSpPr>
          <p:cNvPr id="8" name="Footer Placeholder 7">
            <a:extLst>
              <a:ext uri="{FF2B5EF4-FFF2-40B4-BE49-F238E27FC236}">
                <a16:creationId xmlns:a16="http://schemas.microsoft.com/office/drawing/2014/main" id="{088A4B0C-0890-1141-B666-6F3DB5E9402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F4C983F5-5A04-2546-9B6F-8AC717271B42}"/>
              </a:ext>
            </a:extLst>
          </p:cNvPr>
          <p:cNvSpPr>
            <a:spLocks noGrp="1"/>
          </p:cNvSpPr>
          <p:nvPr>
            <p:ph type="sldNum" sz="quarter" idx="12"/>
          </p:nvPr>
        </p:nvSpPr>
        <p:spPr/>
        <p:txBody>
          <a:bodyPr/>
          <a:lstStyle/>
          <a:p>
            <a:fld id="{3326285B-D0E6-DA47-B1BE-04391933ED9A}" type="slidenum">
              <a:rPr lang="en-GB" smtClean="0"/>
              <a:t>‹#›</a:t>
            </a:fld>
            <a:endParaRPr lang="en-GB" dirty="0"/>
          </a:p>
        </p:txBody>
      </p:sp>
    </p:spTree>
    <p:extLst>
      <p:ext uri="{BB962C8B-B14F-4D97-AF65-F5344CB8AC3E}">
        <p14:creationId xmlns:p14="http://schemas.microsoft.com/office/powerpoint/2010/main" val="1920373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3AC6B-441E-3649-8C28-26B07A30584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A9FF4F6-5E53-B74B-85FB-3BB1AC85BBB1}"/>
              </a:ext>
            </a:extLst>
          </p:cNvPr>
          <p:cNvSpPr>
            <a:spLocks noGrp="1"/>
          </p:cNvSpPr>
          <p:nvPr>
            <p:ph type="dt" sz="half" idx="10"/>
          </p:nvPr>
        </p:nvSpPr>
        <p:spPr/>
        <p:txBody>
          <a:bodyPr/>
          <a:lstStyle/>
          <a:p>
            <a:fld id="{B0B3CC7A-8162-C14B-B7A2-7F7C821E0A14}" type="datetimeFigureOut">
              <a:rPr lang="en-GB" smtClean="0"/>
              <a:t>07/09/2023</a:t>
            </a:fld>
            <a:endParaRPr lang="en-GB" dirty="0"/>
          </a:p>
        </p:txBody>
      </p:sp>
      <p:sp>
        <p:nvSpPr>
          <p:cNvPr id="4" name="Footer Placeholder 3">
            <a:extLst>
              <a:ext uri="{FF2B5EF4-FFF2-40B4-BE49-F238E27FC236}">
                <a16:creationId xmlns:a16="http://schemas.microsoft.com/office/drawing/2014/main" id="{F4B93EC8-8F6D-9843-803B-E37CB33B443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B59E492-F528-844B-8BBA-0F576E8FD0C0}"/>
              </a:ext>
            </a:extLst>
          </p:cNvPr>
          <p:cNvSpPr>
            <a:spLocks noGrp="1"/>
          </p:cNvSpPr>
          <p:nvPr>
            <p:ph type="sldNum" sz="quarter" idx="12"/>
          </p:nvPr>
        </p:nvSpPr>
        <p:spPr/>
        <p:txBody>
          <a:bodyPr/>
          <a:lstStyle/>
          <a:p>
            <a:fld id="{3326285B-D0E6-DA47-B1BE-04391933ED9A}" type="slidenum">
              <a:rPr lang="en-GB" smtClean="0"/>
              <a:t>‹#›</a:t>
            </a:fld>
            <a:endParaRPr lang="en-GB" dirty="0"/>
          </a:p>
        </p:txBody>
      </p:sp>
    </p:spTree>
    <p:extLst>
      <p:ext uri="{BB962C8B-B14F-4D97-AF65-F5344CB8AC3E}">
        <p14:creationId xmlns:p14="http://schemas.microsoft.com/office/powerpoint/2010/main" val="1777550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67F646-2023-2044-8AA7-708AE0FBD94B}"/>
              </a:ext>
            </a:extLst>
          </p:cNvPr>
          <p:cNvSpPr>
            <a:spLocks noGrp="1"/>
          </p:cNvSpPr>
          <p:nvPr>
            <p:ph type="dt" sz="half" idx="10"/>
          </p:nvPr>
        </p:nvSpPr>
        <p:spPr/>
        <p:txBody>
          <a:bodyPr/>
          <a:lstStyle/>
          <a:p>
            <a:fld id="{B0B3CC7A-8162-C14B-B7A2-7F7C821E0A14}" type="datetimeFigureOut">
              <a:rPr lang="en-GB" smtClean="0"/>
              <a:t>07/09/2023</a:t>
            </a:fld>
            <a:endParaRPr lang="en-GB" dirty="0"/>
          </a:p>
        </p:txBody>
      </p:sp>
      <p:sp>
        <p:nvSpPr>
          <p:cNvPr id="3" name="Footer Placeholder 2">
            <a:extLst>
              <a:ext uri="{FF2B5EF4-FFF2-40B4-BE49-F238E27FC236}">
                <a16:creationId xmlns:a16="http://schemas.microsoft.com/office/drawing/2014/main" id="{FF8EC996-B34C-7446-AAA8-1723B6A1D1F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CD2241-E444-8D4B-BB83-7A24E7CB40A7}"/>
              </a:ext>
            </a:extLst>
          </p:cNvPr>
          <p:cNvSpPr>
            <a:spLocks noGrp="1"/>
          </p:cNvSpPr>
          <p:nvPr>
            <p:ph type="sldNum" sz="quarter" idx="12"/>
          </p:nvPr>
        </p:nvSpPr>
        <p:spPr/>
        <p:txBody>
          <a:bodyPr/>
          <a:lstStyle/>
          <a:p>
            <a:fld id="{3326285B-D0E6-DA47-B1BE-04391933ED9A}" type="slidenum">
              <a:rPr lang="en-GB" smtClean="0"/>
              <a:t>‹#›</a:t>
            </a:fld>
            <a:endParaRPr lang="en-GB" dirty="0"/>
          </a:p>
        </p:txBody>
      </p:sp>
    </p:spTree>
    <p:extLst>
      <p:ext uri="{BB962C8B-B14F-4D97-AF65-F5344CB8AC3E}">
        <p14:creationId xmlns:p14="http://schemas.microsoft.com/office/powerpoint/2010/main" val="4294520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1D9FF-3F27-F34F-8DD4-6756EB48628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3858E69-962F-9A44-8AB3-3233791ED8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5699005-5F22-B847-ABDC-1F2F88337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FF5815E-E2D9-8240-B67A-4BCD2C8C0AB2}"/>
              </a:ext>
            </a:extLst>
          </p:cNvPr>
          <p:cNvSpPr>
            <a:spLocks noGrp="1"/>
          </p:cNvSpPr>
          <p:nvPr>
            <p:ph type="dt" sz="half" idx="10"/>
          </p:nvPr>
        </p:nvSpPr>
        <p:spPr/>
        <p:txBody>
          <a:bodyPr/>
          <a:lstStyle/>
          <a:p>
            <a:fld id="{B0B3CC7A-8162-C14B-B7A2-7F7C821E0A14}" type="datetimeFigureOut">
              <a:rPr lang="en-GB" smtClean="0"/>
              <a:t>07/09/2023</a:t>
            </a:fld>
            <a:endParaRPr lang="en-GB" dirty="0"/>
          </a:p>
        </p:txBody>
      </p:sp>
      <p:sp>
        <p:nvSpPr>
          <p:cNvPr id="6" name="Footer Placeholder 5">
            <a:extLst>
              <a:ext uri="{FF2B5EF4-FFF2-40B4-BE49-F238E27FC236}">
                <a16:creationId xmlns:a16="http://schemas.microsoft.com/office/drawing/2014/main" id="{CC28B3C9-C6CA-ED4F-B522-CD27CC50B13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566639C-0B6D-B44D-9B2F-1E6C61DB6F1A}"/>
              </a:ext>
            </a:extLst>
          </p:cNvPr>
          <p:cNvSpPr>
            <a:spLocks noGrp="1"/>
          </p:cNvSpPr>
          <p:nvPr>
            <p:ph type="sldNum" sz="quarter" idx="12"/>
          </p:nvPr>
        </p:nvSpPr>
        <p:spPr/>
        <p:txBody>
          <a:bodyPr/>
          <a:lstStyle/>
          <a:p>
            <a:fld id="{3326285B-D0E6-DA47-B1BE-04391933ED9A}" type="slidenum">
              <a:rPr lang="en-GB" smtClean="0"/>
              <a:t>‹#›</a:t>
            </a:fld>
            <a:endParaRPr lang="en-GB" dirty="0"/>
          </a:p>
        </p:txBody>
      </p:sp>
    </p:spTree>
    <p:extLst>
      <p:ext uri="{BB962C8B-B14F-4D97-AF65-F5344CB8AC3E}">
        <p14:creationId xmlns:p14="http://schemas.microsoft.com/office/powerpoint/2010/main" val="1409810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3E6D0-D90A-4AA7-AACB-C127A3C577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3D9EDB-6CE1-4301-895C-550B8BAEB85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1EEC18-B849-46E7-B8CA-2B541648C866}"/>
              </a:ext>
            </a:extLst>
          </p:cNvPr>
          <p:cNvSpPr>
            <a:spLocks noGrp="1"/>
          </p:cNvSpPr>
          <p:nvPr>
            <p:ph type="dt" sz="half" idx="10"/>
          </p:nvPr>
        </p:nvSpPr>
        <p:spPr/>
        <p:txBody>
          <a:bodyPr/>
          <a:lstStyle/>
          <a:p>
            <a:fld id="{EA53D5FA-74E3-4746-B99D-E8619C4DB8C0}" type="datetimeFigureOut">
              <a:rPr lang="en-GB" smtClean="0"/>
              <a:t>07/09/2023</a:t>
            </a:fld>
            <a:endParaRPr lang="en-GB"/>
          </a:p>
        </p:txBody>
      </p:sp>
      <p:sp>
        <p:nvSpPr>
          <p:cNvPr id="5" name="Footer Placeholder 4">
            <a:extLst>
              <a:ext uri="{FF2B5EF4-FFF2-40B4-BE49-F238E27FC236}">
                <a16:creationId xmlns:a16="http://schemas.microsoft.com/office/drawing/2014/main" id="{D4BDE9EB-2E9F-4482-941C-852A593ADA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00CFAD-E39C-423D-8122-41A037A453F9}"/>
              </a:ext>
            </a:extLst>
          </p:cNvPr>
          <p:cNvSpPr>
            <a:spLocks noGrp="1"/>
          </p:cNvSpPr>
          <p:nvPr>
            <p:ph type="sldNum" sz="quarter" idx="12"/>
          </p:nvPr>
        </p:nvSpPr>
        <p:spPr/>
        <p:txBody>
          <a:bodyPr/>
          <a:lstStyle/>
          <a:p>
            <a:fld id="{73577632-2B20-4569-BE26-BABC8FF4FEC0}" type="slidenum">
              <a:rPr lang="en-GB" smtClean="0"/>
              <a:t>‹#›</a:t>
            </a:fld>
            <a:endParaRPr lang="en-GB"/>
          </a:p>
        </p:txBody>
      </p:sp>
    </p:spTree>
    <p:extLst>
      <p:ext uri="{BB962C8B-B14F-4D97-AF65-F5344CB8AC3E}">
        <p14:creationId xmlns:p14="http://schemas.microsoft.com/office/powerpoint/2010/main" val="3908585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E6A71-6A6B-B544-A234-9B9FF229852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F297B2D-48E0-6F4D-9ECE-0AA45D5E87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4D48ECA5-AA60-6644-B5F9-18BE7F85AB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AA9C7AA-38F9-9745-98F9-9B5904E6DA7E}"/>
              </a:ext>
            </a:extLst>
          </p:cNvPr>
          <p:cNvSpPr>
            <a:spLocks noGrp="1"/>
          </p:cNvSpPr>
          <p:nvPr>
            <p:ph type="dt" sz="half" idx="10"/>
          </p:nvPr>
        </p:nvSpPr>
        <p:spPr/>
        <p:txBody>
          <a:bodyPr/>
          <a:lstStyle/>
          <a:p>
            <a:fld id="{B0B3CC7A-8162-C14B-B7A2-7F7C821E0A14}" type="datetimeFigureOut">
              <a:rPr lang="en-GB" smtClean="0"/>
              <a:t>07/09/2023</a:t>
            </a:fld>
            <a:endParaRPr lang="en-GB" dirty="0"/>
          </a:p>
        </p:txBody>
      </p:sp>
      <p:sp>
        <p:nvSpPr>
          <p:cNvPr id="6" name="Footer Placeholder 5">
            <a:extLst>
              <a:ext uri="{FF2B5EF4-FFF2-40B4-BE49-F238E27FC236}">
                <a16:creationId xmlns:a16="http://schemas.microsoft.com/office/drawing/2014/main" id="{73796D11-2112-8742-A7CD-9E74CD472F8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F00ED67-2963-1242-B44B-215A769273C3}"/>
              </a:ext>
            </a:extLst>
          </p:cNvPr>
          <p:cNvSpPr>
            <a:spLocks noGrp="1"/>
          </p:cNvSpPr>
          <p:nvPr>
            <p:ph type="sldNum" sz="quarter" idx="12"/>
          </p:nvPr>
        </p:nvSpPr>
        <p:spPr/>
        <p:txBody>
          <a:bodyPr/>
          <a:lstStyle/>
          <a:p>
            <a:fld id="{3326285B-D0E6-DA47-B1BE-04391933ED9A}" type="slidenum">
              <a:rPr lang="en-GB" smtClean="0"/>
              <a:t>‹#›</a:t>
            </a:fld>
            <a:endParaRPr lang="en-GB" dirty="0"/>
          </a:p>
        </p:txBody>
      </p:sp>
    </p:spTree>
    <p:extLst>
      <p:ext uri="{BB962C8B-B14F-4D97-AF65-F5344CB8AC3E}">
        <p14:creationId xmlns:p14="http://schemas.microsoft.com/office/powerpoint/2010/main" val="644027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E6D13-E177-5441-8B1B-0E222C8B0C1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C247D22-034A-AA40-AF06-68DED41F809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A4EB3E5-A409-3D4C-9F8F-C195A3FD64FE}"/>
              </a:ext>
            </a:extLst>
          </p:cNvPr>
          <p:cNvSpPr>
            <a:spLocks noGrp="1"/>
          </p:cNvSpPr>
          <p:nvPr>
            <p:ph type="dt" sz="half" idx="10"/>
          </p:nvPr>
        </p:nvSpPr>
        <p:spPr/>
        <p:txBody>
          <a:bodyPr/>
          <a:lstStyle/>
          <a:p>
            <a:fld id="{B0B3CC7A-8162-C14B-B7A2-7F7C821E0A14}" type="datetimeFigureOut">
              <a:rPr lang="en-GB" smtClean="0"/>
              <a:t>07/09/2023</a:t>
            </a:fld>
            <a:endParaRPr lang="en-GB" dirty="0"/>
          </a:p>
        </p:txBody>
      </p:sp>
      <p:sp>
        <p:nvSpPr>
          <p:cNvPr id="5" name="Footer Placeholder 4">
            <a:extLst>
              <a:ext uri="{FF2B5EF4-FFF2-40B4-BE49-F238E27FC236}">
                <a16:creationId xmlns:a16="http://schemas.microsoft.com/office/drawing/2014/main" id="{22E257CB-58D7-D24A-832C-5F17E61B4A0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28BC0BC-A61B-D344-A883-0D2B74E7DC57}"/>
              </a:ext>
            </a:extLst>
          </p:cNvPr>
          <p:cNvSpPr>
            <a:spLocks noGrp="1"/>
          </p:cNvSpPr>
          <p:nvPr>
            <p:ph type="sldNum" sz="quarter" idx="12"/>
          </p:nvPr>
        </p:nvSpPr>
        <p:spPr/>
        <p:txBody>
          <a:bodyPr/>
          <a:lstStyle/>
          <a:p>
            <a:fld id="{3326285B-D0E6-DA47-B1BE-04391933ED9A}" type="slidenum">
              <a:rPr lang="en-GB" smtClean="0"/>
              <a:t>‹#›</a:t>
            </a:fld>
            <a:endParaRPr lang="en-GB" dirty="0"/>
          </a:p>
        </p:txBody>
      </p:sp>
    </p:spTree>
    <p:extLst>
      <p:ext uri="{BB962C8B-B14F-4D97-AF65-F5344CB8AC3E}">
        <p14:creationId xmlns:p14="http://schemas.microsoft.com/office/powerpoint/2010/main" val="1077847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1A2D72-0FB7-B648-8082-5D1E3CA9592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55616CA-9AA9-5240-9ED2-0E7065A50D3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66F5FDF-E3C2-A349-8B90-A0FEEF1DEE01}"/>
              </a:ext>
            </a:extLst>
          </p:cNvPr>
          <p:cNvSpPr>
            <a:spLocks noGrp="1"/>
          </p:cNvSpPr>
          <p:nvPr>
            <p:ph type="dt" sz="half" idx="10"/>
          </p:nvPr>
        </p:nvSpPr>
        <p:spPr/>
        <p:txBody>
          <a:bodyPr/>
          <a:lstStyle/>
          <a:p>
            <a:fld id="{B0B3CC7A-8162-C14B-B7A2-7F7C821E0A14}" type="datetimeFigureOut">
              <a:rPr lang="en-GB" smtClean="0"/>
              <a:t>07/09/2023</a:t>
            </a:fld>
            <a:endParaRPr lang="en-GB" dirty="0"/>
          </a:p>
        </p:txBody>
      </p:sp>
      <p:sp>
        <p:nvSpPr>
          <p:cNvPr id="5" name="Footer Placeholder 4">
            <a:extLst>
              <a:ext uri="{FF2B5EF4-FFF2-40B4-BE49-F238E27FC236}">
                <a16:creationId xmlns:a16="http://schemas.microsoft.com/office/drawing/2014/main" id="{6F77A224-9E3D-FE46-8FAB-95196DFF513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1140C7F-1AE2-404D-81CD-E2F50ADEEE00}"/>
              </a:ext>
            </a:extLst>
          </p:cNvPr>
          <p:cNvSpPr>
            <a:spLocks noGrp="1"/>
          </p:cNvSpPr>
          <p:nvPr>
            <p:ph type="sldNum" sz="quarter" idx="12"/>
          </p:nvPr>
        </p:nvSpPr>
        <p:spPr/>
        <p:txBody>
          <a:bodyPr/>
          <a:lstStyle/>
          <a:p>
            <a:fld id="{3326285B-D0E6-DA47-B1BE-04391933ED9A}" type="slidenum">
              <a:rPr lang="en-GB" smtClean="0"/>
              <a:t>‹#›</a:t>
            </a:fld>
            <a:endParaRPr lang="en-GB" dirty="0"/>
          </a:p>
        </p:txBody>
      </p:sp>
    </p:spTree>
    <p:extLst>
      <p:ext uri="{BB962C8B-B14F-4D97-AF65-F5344CB8AC3E}">
        <p14:creationId xmlns:p14="http://schemas.microsoft.com/office/powerpoint/2010/main" val="1924188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C9EF-C8C8-4B58-A742-36C49E4934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24F2E06-F1D1-4ACB-98AD-C059F378A4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480D6D9-7858-43A1-9DF3-2F2862C21B06}"/>
              </a:ext>
            </a:extLst>
          </p:cNvPr>
          <p:cNvSpPr>
            <a:spLocks noGrp="1"/>
          </p:cNvSpPr>
          <p:nvPr>
            <p:ph type="dt" sz="half" idx="10"/>
          </p:nvPr>
        </p:nvSpPr>
        <p:spPr/>
        <p:txBody>
          <a:bodyPr/>
          <a:lstStyle/>
          <a:p>
            <a:fld id="{EA53D5FA-74E3-4746-B99D-E8619C4DB8C0}" type="datetimeFigureOut">
              <a:rPr lang="en-GB" smtClean="0"/>
              <a:t>07/09/2023</a:t>
            </a:fld>
            <a:endParaRPr lang="en-GB"/>
          </a:p>
        </p:txBody>
      </p:sp>
      <p:sp>
        <p:nvSpPr>
          <p:cNvPr id="5" name="Footer Placeholder 4">
            <a:extLst>
              <a:ext uri="{FF2B5EF4-FFF2-40B4-BE49-F238E27FC236}">
                <a16:creationId xmlns:a16="http://schemas.microsoft.com/office/drawing/2014/main" id="{780169C1-0576-4BB1-95E7-B301A22E91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D9738D-C810-4893-9E84-D1E4F91BA853}"/>
              </a:ext>
            </a:extLst>
          </p:cNvPr>
          <p:cNvSpPr>
            <a:spLocks noGrp="1"/>
          </p:cNvSpPr>
          <p:nvPr>
            <p:ph type="sldNum" sz="quarter" idx="12"/>
          </p:nvPr>
        </p:nvSpPr>
        <p:spPr/>
        <p:txBody>
          <a:bodyPr/>
          <a:lstStyle/>
          <a:p>
            <a:fld id="{73577632-2B20-4569-BE26-BABC8FF4FEC0}" type="slidenum">
              <a:rPr lang="en-GB" smtClean="0"/>
              <a:t>‹#›</a:t>
            </a:fld>
            <a:endParaRPr lang="en-GB"/>
          </a:p>
        </p:txBody>
      </p:sp>
    </p:spTree>
    <p:extLst>
      <p:ext uri="{BB962C8B-B14F-4D97-AF65-F5344CB8AC3E}">
        <p14:creationId xmlns:p14="http://schemas.microsoft.com/office/powerpoint/2010/main" val="498200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C4B54-D37E-4F0B-AA40-FE970EA1CA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AAD6D1-6FC1-4482-BEEC-D0E50374999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97F993B-0F2C-4527-9328-3A59EFE454E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CF3E77-1D31-4839-AA08-EF9F79AF1D2B}"/>
              </a:ext>
            </a:extLst>
          </p:cNvPr>
          <p:cNvSpPr>
            <a:spLocks noGrp="1"/>
          </p:cNvSpPr>
          <p:nvPr>
            <p:ph type="dt" sz="half" idx="10"/>
          </p:nvPr>
        </p:nvSpPr>
        <p:spPr/>
        <p:txBody>
          <a:bodyPr/>
          <a:lstStyle/>
          <a:p>
            <a:fld id="{EA53D5FA-74E3-4746-B99D-E8619C4DB8C0}" type="datetimeFigureOut">
              <a:rPr lang="en-GB" smtClean="0"/>
              <a:t>07/09/2023</a:t>
            </a:fld>
            <a:endParaRPr lang="en-GB"/>
          </a:p>
        </p:txBody>
      </p:sp>
      <p:sp>
        <p:nvSpPr>
          <p:cNvPr id="6" name="Footer Placeholder 5">
            <a:extLst>
              <a:ext uri="{FF2B5EF4-FFF2-40B4-BE49-F238E27FC236}">
                <a16:creationId xmlns:a16="http://schemas.microsoft.com/office/drawing/2014/main" id="{99FF3376-42B4-4F5C-BF31-4F59F985C0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489564-FF3B-444C-B077-355BCFE30401}"/>
              </a:ext>
            </a:extLst>
          </p:cNvPr>
          <p:cNvSpPr>
            <a:spLocks noGrp="1"/>
          </p:cNvSpPr>
          <p:nvPr>
            <p:ph type="sldNum" sz="quarter" idx="12"/>
          </p:nvPr>
        </p:nvSpPr>
        <p:spPr/>
        <p:txBody>
          <a:bodyPr/>
          <a:lstStyle/>
          <a:p>
            <a:fld id="{73577632-2B20-4569-BE26-BABC8FF4FEC0}" type="slidenum">
              <a:rPr lang="en-GB" smtClean="0"/>
              <a:t>‹#›</a:t>
            </a:fld>
            <a:endParaRPr lang="en-GB"/>
          </a:p>
        </p:txBody>
      </p:sp>
    </p:spTree>
    <p:extLst>
      <p:ext uri="{BB962C8B-B14F-4D97-AF65-F5344CB8AC3E}">
        <p14:creationId xmlns:p14="http://schemas.microsoft.com/office/powerpoint/2010/main" val="728235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6C039-1739-4117-9D10-5E42B99901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7B8662-41A4-4298-9502-2A30133ECD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84E0BEC-9025-4DE6-B0A7-0FCD1BE886C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60D5C8E-C36E-4634-9B97-4914C42101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F69D825-6606-444D-94E7-3413F1CCED3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4AACD83-62BD-4EC2-9961-6A4DBA1F3EB3}"/>
              </a:ext>
            </a:extLst>
          </p:cNvPr>
          <p:cNvSpPr>
            <a:spLocks noGrp="1"/>
          </p:cNvSpPr>
          <p:nvPr>
            <p:ph type="dt" sz="half" idx="10"/>
          </p:nvPr>
        </p:nvSpPr>
        <p:spPr/>
        <p:txBody>
          <a:bodyPr/>
          <a:lstStyle/>
          <a:p>
            <a:fld id="{EA53D5FA-74E3-4746-B99D-E8619C4DB8C0}" type="datetimeFigureOut">
              <a:rPr lang="en-GB" smtClean="0"/>
              <a:t>07/09/2023</a:t>
            </a:fld>
            <a:endParaRPr lang="en-GB"/>
          </a:p>
        </p:txBody>
      </p:sp>
      <p:sp>
        <p:nvSpPr>
          <p:cNvPr id="8" name="Footer Placeholder 7">
            <a:extLst>
              <a:ext uri="{FF2B5EF4-FFF2-40B4-BE49-F238E27FC236}">
                <a16:creationId xmlns:a16="http://schemas.microsoft.com/office/drawing/2014/main" id="{A8DFCE34-C886-4A07-B69D-BEC32B7DC9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D7FBFFF-3D40-43B1-A64B-B93441423764}"/>
              </a:ext>
            </a:extLst>
          </p:cNvPr>
          <p:cNvSpPr>
            <a:spLocks noGrp="1"/>
          </p:cNvSpPr>
          <p:nvPr>
            <p:ph type="sldNum" sz="quarter" idx="12"/>
          </p:nvPr>
        </p:nvSpPr>
        <p:spPr/>
        <p:txBody>
          <a:bodyPr/>
          <a:lstStyle/>
          <a:p>
            <a:fld id="{73577632-2B20-4569-BE26-BABC8FF4FEC0}" type="slidenum">
              <a:rPr lang="en-GB" smtClean="0"/>
              <a:t>‹#›</a:t>
            </a:fld>
            <a:endParaRPr lang="en-GB"/>
          </a:p>
        </p:txBody>
      </p:sp>
    </p:spTree>
    <p:extLst>
      <p:ext uri="{BB962C8B-B14F-4D97-AF65-F5344CB8AC3E}">
        <p14:creationId xmlns:p14="http://schemas.microsoft.com/office/powerpoint/2010/main" val="2146198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AA596-6314-4263-AACC-9844A7B4340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E8EAC1E-3590-4D1E-829A-DD6AB70F5680}"/>
              </a:ext>
            </a:extLst>
          </p:cNvPr>
          <p:cNvSpPr>
            <a:spLocks noGrp="1"/>
          </p:cNvSpPr>
          <p:nvPr>
            <p:ph type="dt" sz="half" idx="10"/>
          </p:nvPr>
        </p:nvSpPr>
        <p:spPr/>
        <p:txBody>
          <a:bodyPr/>
          <a:lstStyle/>
          <a:p>
            <a:fld id="{EA53D5FA-74E3-4746-B99D-E8619C4DB8C0}" type="datetimeFigureOut">
              <a:rPr lang="en-GB" smtClean="0"/>
              <a:t>07/09/2023</a:t>
            </a:fld>
            <a:endParaRPr lang="en-GB"/>
          </a:p>
        </p:txBody>
      </p:sp>
      <p:sp>
        <p:nvSpPr>
          <p:cNvPr id="4" name="Footer Placeholder 3">
            <a:extLst>
              <a:ext uri="{FF2B5EF4-FFF2-40B4-BE49-F238E27FC236}">
                <a16:creationId xmlns:a16="http://schemas.microsoft.com/office/drawing/2014/main" id="{FB1092ED-C18C-4B47-ADA2-BE0A770A534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2CF853-5544-4406-B075-5BBFAF4AC5BD}"/>
              </a:ext>
            </a:extLst>
          </p:cNvPr>
          <p:cNvSpPr>
            <a:spLocks noGrp="1"/>
          </p:cNvSpPr>
          <p:nvPr>
            <p:ph type="sldNum" sz="quarter" idx="12"/>
          </p:nvPr>
        </p:nvSpPr>
        <p:spPr/>
        <p:txBody>
          <a:bodyPr/>
          <a:lstStyle/>
          <a:p>
            <a:fld id="{73577632-2B20-4569-BE26-BABC8FF4FEC0}" type="slidenum">
              <a:rPr lang="en-GB" smtClean="0"/>
              <a:t>‹#›</a:t>
            </a:fld>
            <a:endParaRPr lang="en-GB"/>
          </a:p>
        </p:txBody>
      </p:sp>
    </p:spTree>
    <p:extLst>
      <p:ext uri="{BB962C8B-B14F-4D97-AF65-F5344CB8AC3E}">
        <p14:creationId xmlns:p14="http://schemas.microsoft.com/office/powerpoint/2010/main" val="379154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987766-2865-4C4D-8CF2-6DD68D9FA20D}"/>
              </a:ext>
            </a:extLst>
          </p:cNvPr>
          <p:cNvSpPr>
            <a:spLocks noGrp="1"/>
          </p:cNvSpPr>
          <p:nvPr>
            <p:ph type="dt" sz="half" idx="10"/>
          </p:nvPr>
        </p:nvSpPr>
        <p:spPr/>
        <p:txBody>
          <a:bodyPr/>
          <a:lstStyle/>
          <a:p>
            <a:fld id="{EA53D5FA-74E3-4746-B99D-E8619C4DB8C0}" type="datetimeFigureOut">
              <a:rPr lang="en-GB" smtClean="0"/>
              <a:t>07/09/2023</a:t>
            </a:fld>
            <a:endParaRPr lang="en-GB"/>
          </a:p>
        </p:txBody>
      </p:sp>
      <p:sp>
        <p:nvSpPr>
          <p:cNvPr id="3" name="Footer Placeholder 2">
            <a:extLst>
              <a:ext uri="{FF2B5EF4-FFF2-40B4-BE49-F238E27FC236}">
                <a16:creationId xmlns:a16="http://schemas.microsoft.com/office/drawing/2014/main" id="{2D536F97-1085-4FCE-9907-140CD5A1F3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B20C3E-05E1-499E-8B9A-47D1B922699A}"/>
              </a:ext>
            </a:extLst>
          </p:cNvPr>
          <p:cNvSpPr>
            <a:spLocks noGrp="1"/>
          </p:cNvSpPr>
          <p:nvPr>
            <p:ph type="sldNum" sz="quarter" idx="12"/>
          </p:nvPr>
        </p:nvSpPr>
        <p:spPr/>
        <p:txBody>
          <a:bodyPr/>
          <a:lstStyle/>
          <a:p>
            <a:fld id="{73577632-2B20-4569-BE26-BABC8FF4FEC0}" type="slidenum">
              <a:rPr lang="en-GB" smtClean="0"/>
              <a:t>‹#›</a:t>
            </a:fld>
            <a:endParaRPr lang="en-GB"/>
          </a:p>
        </p:txBody>
      </p:sp>
    </p:spTree>
    <p:extLst>
      <p:ext uri="{BB962C8B-B14F-4D97-AF65-F5344CB8AC3E}">
        <p14:creationId xmlns:p14="http://schemas.microsoft.com/office/powerpoint/2010/main" val="2229069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1F9D-2369-46D0-95B9-118F5CDD0E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4969F6D-0FE7-4A22-BACC-B891CB85EC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2CF15EB-3D12-4EF6-9A8D-63171DA003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545EE9-8F82-4B22-81AD-29DAB378E5F5}"/>
              </a:ext>
            </a:extLst>
          </p:cNvPr>
          <p:cNvSpPr>
            <a:spLocks noGrp="1"/>
          </p:cNvSpPr>
          <p:nvPr>
            <p:ph type="dt" sz="half" idx="10"/>
          </p:nvPr>
        </p:nvSpPr>
        <p:spPr/>
        <p:txBody>
          <a:bodyPr/>
          <a:lstStyle/>
          <a:p>
            <a:fld id="{EA53D5FA-74E3-4746-B99D-E8619C4DB8C0}" type="datetimeFigureOut">
              <a:rPr lang="en-GB" smtClean="0"/>
              <a:t>07/09/2023</a:t>
            </a:fld>
            <a:endParaRPr lang="en-GB"/>
          </a:p>
        </p:txBody>
      </p:sp>
      <p:sp>
        <p:nvSpPr>
          <p:cNvPr id="6" name="Footer Placeholder 5">
            <a:extLst>
              <a:ext uri="{FF2B5EF4-FFF2-40B4-BE49-F238E27FC236}">
                <a16:creationId xmlns:a16="http://schemas.microsoft.com/office/drawing/2014/main" id="{B9D672E5-9CB7-426C-A835-C6468CA5DC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622973-6AAE-498F-8B5F-84088514CBEA}"/>
              </a:ext>
            </a:extLst>
          </p:cNvPr>
          <p:cNvSpPr>
            <a:spLocks noGrp="1"/>
          </p:cNvSpPr>
          <p:nvPr>
            <p:ph type="sldNum" sz="quarter" idx="12"/>
          </p:nvPr>
        </p:nvSpPr>
        <p:spPr/>
        <p:txBody>
          <a:bodyPr/>
          <a:lstStyle/>
          <a:p>
            <a:fld id="{73577632-2B20-4569-BE26-BABC8FF4FEC0}" type="slidenum">
              <a:rPr lang="en-GB" smtClean="0"/>
              <a:t>‹#›</a:t>
            </a:fld>
            <a:endParaRPr lang="en-GB"/>
          </a:p>
        </p:txBody>
      </p:sp>
    </p:spTree>
    <p:extLst>
      <p:ext uri="{BB962C8B-B14F-4D97-AF65-F5344CB8AC3E}">
        <p14:creationId xmlns:p14="http://schemas.microsoft.com/office/powerpoint/2010/main" val="1469195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09AD0-02A3-4341-AE06-FD3F55AA00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F022811-8B5C-4F6C-8930-D689EC0399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0CAEC0-5A5B-4D2F-947C-837DD875F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822BFD-A3B4-4E76-8095-8FD8B016A9D9}"/>
              </a:ext>
            </a:extLst>
          </p:cNvPr>
          <p:cNvSpPr>
            <a:spLocks noGrp="1"/>
          </p:cNvSpPr>
          <p:nvPr>
            <p:ph type="dt" sz="half" idx="10"/>
          </p:nvPr>
        </p:nvSpPr>
        <p:spPr/>
        <p:txBody>
          <a:bodyPr/>
          <a:lstStyle/>
          <a:p>
            <a:fld id="{EA53D5FA-74E3-4746-B99D-E8619C4DB8C0}" type="datetimeFigureOut">
              <a:rPr lang="en-GB" smtClean="0"/>
              <a:t>07/09/2023</a:t>
            </a:fld>
            <a:endParaRPr lang="en-GB"/>
          </a:p>
        </p:txBody>
      </p:sp>
      <p:sp>
        <p:nvSpPr>
          <p:cNvPr id="6" name="Footer Placeholder 5">
            <a:extLst>
              <a:ext uri="{FF2B5EF4-FFF2-40B4-BE49-F238E27FC236}">
                <a16:creationId xmlns:a16="http://schemas.microsoft.com/office/drawing/2014/main" id="{B32945BC-8D99-4266-9240-D2EBB0029A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948217-57AF-4934-AB97-2DE63DC8BD4C}"/>
              </a:ext>
            </a:extLst>
          </p:cNvPr>
          <p:cNvSpPr>
            <a:spLocks noGrp="1"/>
          </p:cNvSpPr>
          <p:nvPr>
            <p:ph type="sldNum" sz="quarter" idx="12"/>
          </p:nvPr>
        </p:nvSpPr>
        <p:spPr/>
        <p:txBody>
          <a:bodyPr/>
          <a:lstStyle/>
          <a:p>
            <a:fld id="{73577632-2B20-4569-BE26-BABC8FF4FEC0}" type="slidenum">
              <a:rPr lang="en-GB" smtClean="0"/>
              <a:t>‹#›</a:t>
            </a:fld>
            <a:endParaRPr lang="en-GB"/>
          </a:p>
        </p:txBody>
      </p:sp>
    </p:spTree>
    <p:extLst>
      <p:ext uri="{BB962C8B-B14F-4D97-AF65-F5344CB8AC3E}">
        <p14:creationId xmlns:p14="http://schemas.microsoft.com/office/powerpoint/2010/main" val="3818947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601B15-5556-4352-86CB-436F7D5A81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C193A1-F49C-4740-9FFF-8A56A2B7C2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CD56F0-E932-4CD5-A5A8-0C6408B945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53D5FA-74E3-4746-B99D-E8619C4DB8C0}" type="datetimeFigureOut">
              <a:rPr lang="en-GB" smtClean="0"/>
              <a:t>07/09/2023</a:t>
            </a:fld>
            <a:endParaRPr lang="en-GB"/>
          </a:p>
        </p:txBody>
      </p:sp>
      <p:sp>
        <p:nvSpPr>
          <p:cNvPr id="5" name="Footer Placeholder 4">
            <a:extLst>
              <a:ext uri="{FF2B5EF4-FFF2-40B4-BE49-F238E27FC236}">
                <a16:creationId xmlns:a16="http://schemas.microsoft.com/office/drawing/2014/main" id="{E356407C-D0C7-48E6-A554-644E54D312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70D9D03-F6EB-44A8-B935-235B8D7858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77632-2B20-4569-BE26-BABC8FF4FEC0}" type="slidenum">
              <a:rPr lang="en-GB" smtClean="0"/>
              <a:t>‹#›</a:t>
            </a:fld>
            <a:endParaRPr lang="en-GB"/>
          </a:p>
        </p:txBody>
      </p:sp>
    </p:spTree>
    <p:extLst>
      <p:ext uri="{BB962C8B-B14F-4D97-AF65-F5344CB8AC3E}">
        <p14:creationId xmlns:p14="http://schemas.microsoft.com/office/powerpoint/2010/main" val="208641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B7F66B-6C56-0942-82DE-C0940CE234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4652E1D-F532-8A41-AD45-B32A2DC0A6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EFEFA1F-0973-A949-BB42-13CEB8619C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B3CC7A-8162-C14B-B7A2-7F7C821E0A14}" type="datetimeFigureOut">
              <a:rPr lang="en-GB" smtClean="0"/>
              <a:t>07/09/2023</a:t>
            </a:fld>
            <a:endParaRPr lang="en-GB" dirty="0"/>
          </a:p>
        </p:txBody>
      </p:sp>
      <p:sp>
        <p:nvSpPr>
          <p:cNvPr id="5" name="Footer Placeholder 4">
            <a:extLst>
              <a:ext uri="{FF2B5EF4-FFF2-40B4-BE49-F238E27FC236}">
                <a16:creationId xmlns:a16="http://schemas.microsoft.com/office/drawing/2014/main" id="{4039D40C-3E29-F14A-8A99-39AEC5C872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8775EE23-2D56-AE46-BF94-7A6008B8C8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6285B-D0E6-DA47-B1BE-04391933ED9A}" type="slidenum">
              <a:rPr lang="en-GB" smtClean="0"/>
              <a:t>‹#›</a:t>
            </a:fld>
            <a:endParaRPr lang="en-GB" dirty="0"/>
          </a:p>
        </p:txBody>
      </p:sp>
    </p:spTree>
    <p:extLst>
      <p:ext uri="{BB962C8B-B14F-4D97-AF65-F5344CB8AC3E}">
        <p14:creationId xmlns:p14="http://schemas.microsoft.com/office/powerpoint/2010/main" val="3239785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A22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BDFA9-6677-6242-90BF-7F99ED63CC51}"/>
              </a:ext>
            </a:extLst>
          </p:cNvPr>
          <p:cNvSpPr>
            <a:spLocks noGrp="1"/>
          </p:cNvSpPr>
          <p:nvPr>
            <p:ph type="title"/>
          </p:nvPr>
        </p:nvSpPr>
        <p:spPr>
          <a:xfrm>
            <a:off x="838200" y="1618735"/>
            <a:ext cx="10515600" cy="2382559"/>
          </a:xfrm>
        </p:spPr>
        <p:txBody>
          <a:bodyPr>
            <a:normAutofit/>
          </a:bodyPr>
          <a:lstStyle/>
          <a:p>
            <a:r>
              <a:rPr lang="en-GB" sz="6600" b="1" dirty="0">
                <a:solidFill>
                  <a:srgbClr val="233B4A"/>
                </a:solidFill>
                <a:latin typeface="Poppins" panose="00000500000000000000" pitchFamily="2" charset="0"/>
                <a:cs typeface="Poppins" panose="00000500000000000000" pitchFamily="2" charset="0"/>
              </a:rPr>
              <a:t>Some Definite Service</a:t>
            </a:r>
            <a:br>
              <a:rPr lang="en-GB" sz="6600" b="1" i="1" dirty="0">
                <a:solidFill>
                  <a:schemeClr val="bg2">
                    <a:lumMod val="50000"/>
                  </a:schemeClr>
                </a:solidFill>
                <a:latin typeface="Poppins SemiBold"/>
                <a:cs typeface="Poppins SemiBold"/>
              </a:rPr>
            </a:br>
            <a:r>
              <a:rPr lang="en-GB" sz="3200" b="1" dirty="0">
                <a:solidFill>
                  <a:schemeClr val="bg1"/>
                </a:solidFill>
                <a:latin typeface="Poppins SemiBold"/>
                <a:cs typeface="Poppins SemiBold"/>
              </a:rPr>
              <a:t>Our Diocesan Approach for Parish Support</a:t>
            </a:r>
          </a:p>
        </p:txBody>
      </p:sp>
      <p:sp>
        <p:nvSpPr>
          <p:cNvPr id="3" name="Content Placeholder 2">
            <a:extLst>
              <a:ext uri="{FF2B5EF4-FFF2-40B4-BE49-F238E27FC236}">
                <a16:creationId xmlns:a16="http://schemas.microsoft.com/office/drawing/2014/main" id="{503BF135-BF54-934C-84F3-2C205E147C74}"/>
              </a:ext>
            </a:extLst>
          </p:cNvPr>
          <p:cNvSpPr>
            <a:spLocks noGrp="1"/>
          </p:cNvSpPr>
          <p:nvPr>
            <p:ph idx="1"/>
          </p:nvPr>
        </p:nvSpPr>
        <p:spPr>
          <a:xfrm>
            <a:off x="838200" y="4596714"/>
            <a:ext cx="10515600" cy="1580248"/>
          </a:xfrm>
        </p:spPr>
        <p:txBody>
          <a:bodyPr vert="horz" lIns="91440" tIns="45720" rIns="91440" bIns="45720" rtlCol="0" anchor="t">
            <a:normAutofit/>
          </a:bodyPr>
          <a:lstStyle/>
          <a:p>
            <a:pPr marL="0" indent="0">
              <a:buNone/>
            </a:pPr>
            <a:endParaRPr lang="en-GB" dirty="0">
              <a:latin typeface="Poppins" pitchFamily="2" charset="77"/>
              <a:cs typeface="Poppins" pitchFamily="2" charset="77"/>
            </a:endParaRPr>
          </a:p>
          <a:p>
            <a:pPr marL="0" indent="0">
              <a:buNone/>
            </a:pPr>
            <a:endParaRPr lang="en-GB" dirty="0">
              <a:latin typeface="Poppins" pitchFamily="2" charset="77"/>
              <a:cs typeface="Poppins" pitchFamily="2" charset="77"/>
            </a:endParaRPr>
          </a:p>
          <a:p>
            <a:pPr marL="0" indent="0">
              <a:buNone/>
            </a:pPr>
            <a:r>
              <a:rPr lang="en-GB" dirty="0">
                <a:solidFill>
                  <a:schemeClr val="bg1"/>
                </a:solidFill>
                <a:latin typeface="Poppins"/>
                <a:cs typeface="Poppins"/>
              </a:rPr>
              <a:t>Autumn 2023</a:t>
            </a:r>
          </a:p>
        </p:txBody>
      </p:sp>
      <p:pic>
        <p:nvPicPr>
          <p:cNvPr id="4" name="Picture 3">
            <a:extLst>
              <a:ext uri="{FF2B5EF4-FFF2-40B4-BE49-F238E27FC236}">
                <a16:creationId xmlns:a16="http://schemas.microsoft.com/office/drawing/2014/main" id="{9B5FEAE5-17A3-4992-AA63-7E13E0AD33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3392" y="5239265"/>
            <a:ext cx="4304300" cy="875701"/>
          </a:xfrm>
          <a:prstGeom prst="rect">
            <a:avLst/>
          </a:prstGeom>
        </p:spPr>
      </p:pic>
    </p:spTree>
    <p:extLst>
      <p:ext uri="{BB962C8B-B14F-4D97-AF65-F5344CB8AC3E}">
        <p14:creationId xmlns:p14="http://schemas.microsoft.com/office/powerpoint/2010/main" val="1387211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BDFA9-6677-6242-90BF-7F99ED63CC51}"/>
              </a:ext>
            </a:extLst>
          </p:cNvPr>
          <p:cNvSpPr>
            <a:spLocks noGrp="1"/>
          </p:cNvSpPr>
          <p:nvPr>
            <p:ph type="title"/>
          </p:nvPr>
        </p:nvSpPr>
        <p:spPr>
          <a:xfrm>
            <a:off x="838200" y="681038"/>
            <a:ext cx="10515600" cy="1325563"/>
          </a:xfrm>
        </p:spPr>
        <p:txBody>
          <a:bodyPr>
            <a:normAutofit/>
          </a:bodyPr>
          <a:lstStyle/>
          <a:p>
            <a:r>
              <a:rPr lang="en-GB" b="1" dirty="0">
                <a:solidFill>
                  <a:schemeClr val="bg1"/>
                </a:solidFill>
                <a:latin typeface="Poppins SemiBold"/>
                <a:cs typeface="Poppins SemiBold"/>
              </a:rPr>
              <a:t>People</a:t>
            </a:r>
            <a:br>
              <a:rPr lang="en-GB" b="1" dirty="0">
                <a:latin typeface="Poppins SemiBold" pitchFamily="2" charset="77"/>
                <a:cs typeface="Poppins SemiBold" pitchFamily="2" charset="77"/>
              </a:rPr>
            </a:br>
            <a:r>
              <a:rPr lang="en-GB" sz="2800" dirty="0">
                <a:solidFill>
                  <a:schemeClr val="tx1">
                    <a:lumMod val="50000"/>
                    <a:lumOff val="50000"/>
                  </a:schemeClr>
                </a:solidFill>
                <a:latin typeface="Poppins"/>
                <a:cs typeface="Poppins"/>
              </a:rPr>
              <a:t>Volunteer Missionary Network</a:t>
            </a:r>
            <a:endParaRPr lang="en-GB" b="1" dirty="0">
              <a:solidFill>
                <a:schemeClr val="tx1">
                  <a:lumMod val="50000"/>
                  <a:lumOff val="50000"/>
                </a:schemeClr>
              </a:solidFill>
              <a:latin typeface="Poppins"/>
              <a:cs typeface="Poppins"/>
            </a:endParaRPr>
          </a:p>
        </p:txBody>
      </p:sp>
      <p:sp>
        <p:nvSpPr>
          <p:cNvPr id="3" name="Content Placeholder 2">
            <a:extLst>
              <a:ext uri="{FF2B5EF4-FFF2-40B4-BE49-F238E27FC236}">
                <a16:creationId xmlns:a16="http://schemas.microsoft.com/office/drawing/2014/main" id="{503BF135-BF54-934C-84F3-2C205E147C74}"/>
              </a:ext>
            </a:extLst>
          </p:cNvPr>
          <p:cNvSpPr>
            <a:spLocks noGrp="1"/>
          </p:cNvSpPr>
          <p:nvPr>
            <p:ph idx="1"/>
          </p:nvPr>
        </p:nvSpPr>
        <p:spPr>
          <a:xfrm>
            <a:off x="838200" y="2261287"/>
            <a:ext cx="10729975" cy="1382061"/>
          </a:xfrm>
        </p:spPr>
        <p:txBody>
          <a:bodyPr vert="horz" lIns="91440" tIns="45720" rIns="91440" bIns="45720" rtlCol="0" anchor="t">
            <a:normAutofit fontScale="92500" lnSpcReduction="20000"/>
          </a:bodyPr>
          <a:lstStyle/>
          <a:p>
            <a:pPr marL="0" indent="0">
              <a:lnSpc>
                <a:spcPct val="120000"/>
              </a:lnSpc>
              <a:buNone/>
            </a:pPr>
            <a:r>
              <a:rPr lang="en-GB" dirty="0">
                <a:solidFill>
                  <a:schemeClr val="bg1"/>
                </a:solidFill>
                <a:latin typeface="Poppins"/>
                <a:cs typeface="Poppins"/>
              </a:rPr>
              <a:t>Each of the three areas, Evangelisation, Catechesis, and Adult Formation, will have the same basic structure with cooperation between areas at every stage.</a:t>
            </a:r>
          </a:p>
        </p:txBody>
      </p:sp>
      <p:grpSp>
        <p:nvGrpSpPr>
          <p:cNvPr id="4" name="Group 3">
            <a:extLst>
              <a:ext uri="{FF2B5EF4-FFF2-40B4-BE49-F238E27FC236}">
                <a16:creationId xmlns:a16="http://schemas.microsoft.com/office/drawing/2014/main" id="{72F5906E-F59D-42ED-A200-452951B7D6F4}"/>
              </a:ext>
            </a:extLst>
          </p:cNvPr>
          <p:cNvGrpSpPr/>
          <p:nvPr/>
        </p:nvGrpSpPr>
        <p:grpSpPr>
          <a:xfrm>
            <a:off x="621222" y="4143977"/>
            <a:ext cx="2518119" cy="882869"/>
            <a:chOff x="587688" y="1749972"/>
            <a:chExt cx="2912257" cy="1004888"/>
          </a:xfrm>
          <a:solidFill>
            <a:srgbClr val="FFA225"/>
          </a:solidFill>
        </p:grpSpPr>
        <p:sp>
          <p:nvSpPr>
            <p:cNvPr id="5" name="Rectangle 4">
              <a:extLst>
                <a:ext uri="{FF2B5EF4-FFF2-40B4-BE49-F238E27FC236}">
                  <a16:creationId xmlns:a16="http://schemas.microsoft.com/office/drawing/2014/main" id="{B75B06F9-4049-49CA-942C-B1B6CA40C3EA}"/>
                </a:ext>
              </a:extLst>
            </p:cNvPr>
            <p:cNvSpPr/>
            <p:nvPr/>
          </p:nvSpPr>
          <p:spPr>
            <a:xfrm>
              <a:off x="587688" y="1749972"/>
              <a:ext cx="2912257" cy="10048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8EDC4FE-D3F2-42D3-8CB2-83A55C907C4E}"/>
                </a:ext>
              </a:extLst>
            </p:cNvPr>
            <p:cNvSpPr txBox="1"/>
            <p:nvPr/>
          </p:nvSpPr>
          <p:spPr>
            <a:xfrm>
              <a:off x="721099" y="2021583"/>
              <a:ext cx="2645433" cy="400110"/>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Advisors</a:t>
              </a:r>
            </a:p>
          </p:txBody>
        </p:sp>
      </p:grpSp>
      <p:grpSp>
        <p:nvGrpSpPr>
          <p:cNvPr id="7" name="Group 6">
            <a:extLst>
              <a:ext uri="{FF2B5EF4-FFF2-40B4-BE49-F238E27FC236}">
                <a16:creationId xmlns:a16="http://schemas.microsoft.com/office/drawing/2014/main" id="{33FD33E5-52CE-4772-AC3D-3A42836FA94C}"/>
              </a:ext>
            </a:extLst>
          </p:cNvPr>
          <p:cNvGrpSpPr/>
          <p:nvPr/>
        </p:nvGrpSpPr>
        <p:grpSpPr>
          <a:xfrm>
            <a:off x="3468090" y="4143977"/>
            <a:ext cx="2518120" cy="882869"/>
            <a:chOff x="587688" y="1749972"/>
            <a:chExt cx="2912257" cy="1004888"/>
          </a:xfrm>
          <a:solidFill>
            <a:srgbClr val="FFA225"/>
          </a:solidFill>
        </p:grpSpPr>
        <p:sp>
          <p:nvSpPr>
            <p:cNvPr id="8" name="Rectangle 7">
              <a:extLst>
                <a:ext uri="{FF2B5EF4-FFF2-40B4-BE49-F238E27FC236}">
                  <a16:creationId xmlns:a16="http://schemas.microsoft.com/office/drawing/2014/main" id="{BC885271-383B-49D8-B2DF-4723FAD541D6}"/>
                </a:ext>
              </a:extLst>
            </p:cNvPr>
            <p:cNvSpPr/>
            <p:nvPr/>
          </p:nvSpPr>
          <p:spPr>
            <a:xfrm>
              <a:off x="587688" y="1749972"/>
              <a:ext cx="2912257" cy="10048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D0FA09A-8D11-4E6D-9D22-1012973159FB}"/>
                </a:ext>
              </a:extLst>
            </p:cNvPr>
            <p:cNvSpPr txBox="1"/>
            <p:nvPr/>
          </p:nvSpPr>
          <p:spPr>
            <a:xfrm>
              <a:off x="721100" y="2021584"/>
              <a:ext cx="2645433" cy="42037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Deanery Mentors</a:t>
              </a:r>
            </a:p>
          </p:txBody>
        </p:sp>
      </p:grpSp>
      <p:grpSp>
        <p:nvGrpSpPr>
          <p:cNvPr id="10" name="Group 9">
            <a:extLst>
              <a:ext uri="{FF2B5EF4-FFF2-40B4-BE49-F238E27FC236}">
                <a16:creationId xmlns:a16="http://schemas.microsoft.com/office/drawing/2014/main" id="{1251DDF5-364B-4BF1-8EBB-EBCB31CB8AE0}"/>
              </a:ext>
            </a:extLst>
          </p:cNvPr>
          <p:cNvGrpSpPr/>
          <p:nvPr/>
        </p:nvGrpSpPr>
        <p:grpSpPr>
          <a:xfrm>
            <a:off x="6314959" y="4143976"/>
            <a:ext cx="2518120" cy="882869"/>
            <a:chOff x="587688" y="1749972"/>
            <a:chExt cx="2912257" cy="1004888"/>
          </a:xfrm>
          <a:solidFill>
            <a:srgbClr val="FFA225"/>
          </a:solidFill>
        </p:grpSpPr>
        <p:sp>
          <p:nvSpPr>
            <p:cNvPr id="11" name="Rectangle 10">
              <a:extLst>
                <a:ext uri="{FF2B5EF4-FFF2-40B4-BE49-F238E27FC236}">
                  <a16:creationId xmlns:a16="http://schemas.microsoft.com/office/drawing/2014/main" id="{08028511-4BB2-469C-B644-5300264C309A}"/>
                </a:ext>
              </a:extLst>
            </p:cNvPr>
            <p:cNvSpPr/>
            <p:nvPr/>
          </p:nvSpPr>
          <p:spPr>
            <a:xfrm>
              <a:off x="587688" y="1749972"/>
              <a:ext cx="2912257" cy="10048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A7E2223-27DA-419E-AF27-B93C0C0613D0}"/>
                </a:ext>
              </a:extLst>
            </p:cNvPr>
            <p:cNvSpPr txBox="1"/>
            <p:nvPr/>
          </p:nvSpPr>
          <p:spPr>
            <a:xfrm>
              <a:off x="721100" y="2021584"/>
              <a:ext cx="2645433" cy="42037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Parish Leads</a:t>
              </a:r>
            </a:p>
          </p:txBody>
        </p:sp>
      </p:grpSp>
      <p:grpSp>
        <p:nvGrpSpPr>
          <p:cNvPr id="13" name="Group 12">
            <a:extLst>
              <a:ext uri="{FF2B5EF4-FFF2-40B4-BE49-F238E27FC236}">
                <a16:creationId xmlns:a16="http://schemas.microsoft.com/office/drawing/2014/main" id="{5A318D62-4942-4BAF-B6F4-E383272CA3E7}"/>
              </a:ext>
            </a:extLst>
          </p:cNvPr>
          <p:cNvGrpSpPr/>
          <p:nvPr/>
        </p:nvGrpSpPr>
        <p:grpSpPr>
          <a:xfrm>
            <a:off x="9161828" y="4116936"/>
            <a:ext cx="2518120" cy="882869"/>
            <a:chOff x="6647294" y="4874562"/>
            <a:chExt cx="2518120" cy="882869"/>
          </a:xfrm>
          <a:solidFill>
            <a:srgbClr val="FFA225"/>
          </a:solidFill>
        </p:grpSpPr>
        <p:sp>
          <p:nvSpPr>
            <p:cNvPr id="14" name="Rectangle 13">
              <a:extLst>
                <a:ext uri="{FF2B5EF4-FFF2-40B4-BE49-F238E27FC236}">
                  <a16:creationId xmlns:a16="http://schemas.microsoft.com/office/drawing/2014/main" id="{5DC31215-B93D-4494-BC78-2EBF59A8A626}"/>
                </a:ext>
              </a:extLst>
            </p:cNvPr>
            <p:cNvSpPr/>
            <p:nvPr/>
          </p:nvSpPr>
          <p:spPr>
            <a:xfrm>
              <a:off x="6647294" y="4874562"/>
              <a:ext cx="2518120" cy="8828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2012E8D-ABC3-4F5A-A322-852AA865A9FC}"/>
                </a:ext>
              </a:extLst>
            </p:cNvPr>
            <p:cNvSpPr txBox="1"/>
            <p:nvPr/>
          </p:nvSpPr>
          <p:spPr>
            <a:xfrm>
              <a:off x="6762650" y="5032511"/>
              <a:ext cx="2287407" cy="584775"/>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Engaged parishioners</a:t>
              </a:r>
            </a:p>
          </p:txBody>
        </p:sp>
      </p:grpSp>
      <p:sp>
        <p:nvSpPr>
          <p:cNvPr id="16" name="Content Placeholder 2">
            <a:extLst>
              <a:ext uri="{FF2B5EF4-FFF2-40B4-BE49-F238E27FC236}">
                <a16:creationId xmlns:a16="http://schemas.microsoft.com/office/drawing/2014/main" id="{01158955-0337-423C-B51C-6380C450CE09}"/>
              </a:ext>
            </a:extLst>
          </p:cNvPr>
          <p:cNvSpPr txBox="1">
            <a:spLocks/>
          </p:cNvSpPr>
          <p:nvPr/>
        </p:nvSpPr>
        <p:spPr>
          <a:xfrm>
            <a:off x="3468090" y="5197040"/>
            <a:ext cx="2515516" cy="97992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defRPr/>
            </a:pPr>
            <a:r>
              <a:rPr kumimoji="0" lang="en-GB" sz="2000" b="0" i="0" u="none" strike="noStrike" kern="1200" cap="none" spc="0" normalizeH="0" baseline="0" noProof="0" dirty="0">
                <a:ln>
                  <a:noFill/>
                </a:ln>
                <a:solidFill>
                  <a:schemeClr val="bg1"/>
                </a:solidFill>
                <a:effectLst/>
                <a:uLnTx/>
                <a:uFillTx/>
                <a:latin typeface="Poppins"/>
                <a:cs typeface="Poppins"/>
              </a:rPr>
              <a:t>20 Mentors </a:t>
            </a:r>
            <a:r>
              <a:rPr lang="en-GB" sz="2000" dirty="0">
                <a:solidFill>
                  <a:schemeClr val="bg1"/>
                </a:solidFill>
                <a:latin typeface="Poppins"/>
                <a:cs typeface="Poppins"/>
              </a:rPr>
              <a:t>per </a:t>
            </a:r>
            <a:r>
              <a:rPr kumimoji="0" lang="en-GB" sz="2000" b="0" i="0" u="none" strike="noStrike" kern="1200" cap="none" spc="0" normalizeH="0" baseline="0" noProof="0" dirty="0">
                <a:ln>
                  <a:noFill/>
                </a:ln>
                <a:solidFill>
                  <a:schemeClr val="bg1"/>
                </a:solidFill>
                <a:effectLst/>
                <a:uLnTx/>
                <a:uFillTx/>
                <a:latin typeface="Poppins"/>
                <a:cs typeface="Poppins"/>
              </a:rPr>
              <a:t>area </a:t>
            </a:r>
            <a:r>
              <a:rPr kumimoji="0" lang="en-GB" sz="2000" b="0" i="0" u="none" strike="noStrike" kern="1200" cap="none" spc="0" normalizeH="0" baseline="0" noProof="0" dirty="0">
                <a:ln>
                  <a:noFill/>
                </a:ln>
                <a:solidFill>
                  <a:srgbClr val="FFA225"/>
                </a:solidFill>
                <a:effectLst/>
                <a:uLnTx/>
                <a:uFillTx/>
                <a:latin typeface="Poppins"/>
                <a:cs typeface="Poppins"/>
              </a:rPr>
              <a:t>[60</a:t>
            </a:r>
            <a:r>
              <a:rPr lang="en-GB" sz="2000" dirty="0">
                <a:solidFill>
                  <a:srgbClr val="FFA225"/>
                </a:solidFill>
                <a:latin typeface="Poppins"/>
                <a:cs typeface="Poppins"/>
              </a:rPr>
              <a:t>] </a:t>
            </a:r>
            <a:endParaRPr kumimoji="0" lang="en-GB" sz="2000" b="0" i="0" u="none" strike="noStrike" kern="1200" cap="none" spc="0" normalizeH="0" baseline="0" noProof="0" dirty="0">
              <a:ln>
                <a:noFill/>
              </a:ln>
              <a:solidFill>
                <a:srgbClr val="FFA225"/>
              </a:solidFill>
              <a:effectLst/>
              <a:uLnTx/>
              <a:uFillTx/>
              <a:latin typeface="Poppins"/>
              <a:cs typeface="Poppins"/>
            </a:endParaRPr>
          </a:p>
        </p:txBody>
      </p:sp>
      <p:sp>
        <p:nvSpPr>
          <p:cNvPr id="17" name="Content Placeholder 2">
            <a:extLst>
              <a:ext uri="{FF2B5EF4-FFF2-40B4-BE49-F238E27FC236}">
                <a16:creationId xmlns:a16="http://schemas.microsoft.com/office/drawing/2014/main" id="{6EB2CBDC-1BE6-4687-ABCA-EE215D0E2F4D}"/>
              </a:ext>
            </a:extLst>
          </p:cNvPr>
          <p:cNvSpPr txBox="1">
            <a:spLocks/>
          </p:cNvSpPr>
          <p:nvPr/>
        </p:nvSpPr>
        <p:spPr>
          <a:xfrm>
            <a:off x="623825" y="5197041"/>
            <a:ext cx="2515516" cy="542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3 posts </a:t>
            </a:r>
            <a:r>
              <a:rPr lang="en-GB" sz="2000" dirty="0">
                <a:solidFill>
                  <a:srgbClr val="FFA225"/>
                </a:solidFill>
                <a:latin typeface="Poppins" pitchFamily="2" charset="77"/>
                <a:cs typeface="Poppins" pitchFamily="2" charset="77"/>
              </a:rPr>
              <a:t>[3</a:t>
            </a:r>
            <a:r>
              <a:rPr kumimoji="0" lang="en-GB" sz="2000" b="0" i="0" u="none" strike="noStrike" kern="1200" cap="none" spc="0" normalizeH="0" baseline="0" noProof="0" dirty="0">
                <a:ln>
                  <a:noFill/>
                </a:ln>
                <a:solidFill>
                  <a:srgbClr val="FFA225"/>
                </a:solidFill>
                <a:effectLst/>
                <a:uLnTx/>
                <a:uFillTx/>
                <a:latin typeface="Poppins" pitchFamily="2" charset="77"/>
                <a:ea typeface="+mn-ea"/>
                <a:cs typeface="Poppins" pitchFamily="2" charset="77"/>
              </a:rPr>
              <a:t>]</a:t>
            </a:r>
          </a:p>
        </p:txBody>
      </p:sp>
      <p:sp>
        <p:nvSpPr>
          <p:cNvPr id="18" name="Content Placeholder 2">
            <a:extLst>
              <a:ext uri="{FF2B5EF4-FFF2-40B4-BE49-F238E27FC236}">
                <a16:creationId xmlns:a16="http://schemas.microsoft.com/office/drawing/2014/main" id="{10B5E736-0999-4E18-8B22-87D4C13F90C2}"/>
              </a:ext>
            </a:extLst>
          </p:cNvPr>
          <p:cNvSpPr txBox="1">
            <a:spLocks/>
          </p:cNvSpPr>
          <p:nvPr/>
        </p:nvSpPr>
        <p:spPr>
          <a:xfrm>
            <a:off x="6312355" y="5197041"/>
            <a:ext cx="2515516" cy="97992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bg1">
                    <a:lumMod val="95000"/>
                  </a:schemeClr>
                </a:solidFill>
                <a:effectLst/>
                <a:uLnTx/>
                <a:uFillTx/>
                <a:latin typeface="Poppins"/>
                <a:cs typeface="Poppins"/>
              </a:rPr>
              <a:t>175 Leads </a:t>
            </a:r>
            <a:r>
              <a:rPr lang="en-GB" sz="2000" dirty="0">
                <a:solidFill>
                  <a:schemeClr val="bg1">
                    <a:lumMod val="95000"/>
                  </a:schemeClr>
                </a:solidFill>
                <a:latin typeface="Poppins"/>
                <a:cs typeface="Poppins"/>
              </a:rPr>
              <a:t>per</a:t>
            </a:r>
            <a:r>
              <a:rPr kumimoji="0" lang="en-GB" sz="2000" b="0" i="0" u="none" strike="noStrike" kern="1200" cap="none" spc="0" normalizeH="0" baseline="0" noProof="0" dirty="0">
                <a:ln>
                  <a:noFill/>
                </a:ln>
                <a:solidFill>
                  <a:schemeClr val="bg1">
                    <a:lumMod val="95000"/>
                  </a:schemeClr>
                </a:solidFill>
                <a:effectLst/>
                <a:uLnTx/>
                <a:uFillTx/>
                <a:latin typeface="Poppins"/>
                <a:cs typeface="Poppins"/>
              </a:rPr>
              <a:t> area </a:t>
            </a:r>
            <a:r>
              <a:rPr lang="en-GB" sz="2000" dirty="0">
                <a:solidFill>
                  <a:srgbClr val="FFA225"/>
                </a:solidFill>
                <a:latin typeface="Poppins"/>
                <a:cs typeface="Poppins"/>
              </a:rPr>
              <a:t>[525]</a:t>
            </a:r>
          </a:p>
        </p:txBody>
      </p:sp>
      <p:sp>
        <p:nvSpPr>
          <p:cNvPr id="19" name="Content Placeholder 2">
            <a:extLst>
              <a:ext uri="{FF2B5EF4-FFF2-40B4-BE49-F238E27FC236}">
                <a16:creationId xmlns:a16="http://schemas.microsoft.com/office/drawing/2014/main" id="{B48126D1-067E-4744-906C-E83350967030}"/>
              </a:ext>
            </a:extLst>
          </p:cNvPr>
          <p:cNvSpPr txBox="1">
            <a:spLocks/>
          </p:cNvSpPr>
          <p:nvPr/>
        </p:nvSpPr>
        <p:spPr>
          <a:xfrm>
            <a:off x="9156620" y="5197041"/>
            <a:ext cx="2515516" cy="97992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white"/>
                </a:solidFill>
                <a:effectLst/>
                <a:uLnTx/>
                <a:uFillTx/>
                <a:latin typeface="Poppins" pitchFamily="2" charset="77"/>
                <a:ea typeface="+mn-ea"/>
                <a:cs typeface="Poppins" pitchFamily="2" charset="77"/>
              </a:rPr>
              <a:t>Hundreds of people engaged in support</a:t>
            </a:r>
          </a:p>
        </p:txBody>
      </p:sp>
      <p:pic>
        <p:nvPicPr>
          <p:cNvPr id="20" name="Picture 19">
            <a:extLst>
              <a:ext uri="{FF2B5EF4-FFF2-40B4-BE49-F238E27FC236}">
                <a16:creationId xmlns:a16="http://schemas.microsoft.com/office/drawing/2014/main" id="{0FB73A6A-3398-4884-A9EB-8A21CAC237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4378" y="758173"/>
            <a:ext cx="997111" cy="1048277"/>
          </a:xfrm>
          <a:prstGeom prst="rect">
            <a:avLst/>
          </a:prstGeom>
        </p:spPr>
      </p:pic>
    </p:spTree>
    <p:extLst>
      <p:ext uri="{BB962C8B-B14F-4D97-AF65-F5344CB8AC3E}">
        <p14:creationId xmlns:p14="http://schemas.microsoft.com/office/powerpoint/2010/main" val="5343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3140CE1-CDCC-4D18-9383-CD1EDEBEB89C}"/>
              </a:ext>
            </a:extLst>
          </p:cNvPr>
          <p:cNvGraphicFramePr>
            <a:graphicFrameLocks noGrp="1"/>
          </p:cNvGraphicFramePr>
          <p:nvPr>
            <p:ph idx="1"/>
            <p:extLst>
              <p:ext uri="{D42A27DB-BD31-4B8C-83A1-F6EECF244321}">
                <p14:modId xmlns:p14="http://schemas.microsoft.com/office/powerpoint/2010/main" val="28994122"/>
              </p:ext>
            </p:extLst>
          </p:nvPr>
        </p:nvGraphicFramePr>
        <p:xfrm>
          <a:off x="838200" y="1589808"/>
          <a:ext cx="10515600" cy="3325092"/>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50018492"/>
                    </a:ext>
                  </a:extLst>
                </a:gridCol>
                <a:gridCol w="3505200">
                  <a:extLst>
                    <a:ext uri="{9D8B030D-6E8A-4147-A177-3AD203B41FA5}">
                      <a16:colId xmlns:a16="http://schemas.microsoft.com/office/drawing/2014/main" val="1564474593"/>
                    </a:ext>
                  </a:extLst>
                </a:gridCol>
                <a:gridCol w="3505200">
                  <a:extLst>
                    <a:ext uri="{9D8B030D-6E8A-4147-A177-3AD203B41FA5}">
                      <a16:colId xmlns:a16="http://schemas.microsoft.com/office/drawing/2014/main" val="3897427447"/>
                    </a:ext>
                  </a:extLst>
                </a:gridCol>
              </a:tblGrid>
              <a:tr h="831273">
                <a:tc>
                  <a:txBody>
                    <a:bodyPr/>
                    <a:lstStyle/>
                    <a:p>
                      <a:pPr algn="ctr"/>
                      <a:r>
                        <a:rPr lang="en-GB" dirty="0">
                          <a:latin typeface="Lora" pitchFamily="2" charset="0"/>
                        </a:rPr>
                        <a:t>Episcopal Vicar</a:t>
                      </a:r>
                    </a:p>
                  </a:txBody>
                  <a:tcPr anchor="ctr"/>
                </a:tc>
                <a:tc>
                  <a:txBody>
                    <a:bodyPr/>
                    <a:lstStyle/>
                    <a:p>
                      <a:pPr algn="ctr"/>
                      <a:r>
                        <a:rPr lang="en-GB" dirty="0">
                          <a:latin typeface="Lora" pitchFamily="2" charset="0"/>
                        </a:rPr>
                        <a:t>Diocesan Advisor</a:t>
                      </a:r>
                    </a:p>
                  </a:txBody>
                  <a:tcPr anchor="ctr"/>
                </a:tc>
                <a:tc>
                  <a:txBody>
                    <a:bodyPr/>
                    <a:lstStyle/>
                    <a:p>
                      <a:pPr algn="ctr"/>
                      <a:r>
                        <a:rPr lang="en-GB" dirty="0">
                          <a:latin typeface="Lora" pitchFamily="2" charset="0"/>
                        </a:rPr>
                        <a:t>Other Advisors and Director</a:t>
                      </a:r>
                    </a:p>
                  </a:txBody>
                  <a:tcPr anchor="ctr"/>
                </a:tc>
                <a:extLst>
                  <a:ext uri="{0D108BD9-81ED-4DB2-BD59-A6C34878D82A}">
                    <a16:rowId xmlns:a16="http://schemas.microsoft.com/office/drawing/2014/main" val="1428826527"/>
                  </a:ext>
                </a:extLst>
              </a:tr>
              <a:tr h="831273">
                <a:tc>
                  <a:txBody>
                    <a:bodyPr/>
                    <a:lstStyle/>
                    <a:p>
                      <a:pPr algn="ctr"/>
                      <a:r>
                        <a:rPr lang="en-GB" dirty="0">
                          <a:latin typeface="Lora" pitchFamily="2" charset="0"/>
                        </a:rPr>
                        <a:t>Dean</a:t>
                      </a:r>
                    </a:p>
                  </a:txBody>
                  <a:tcPr anchor="ctr"/>
                </a:tc>
                <a:tc>
                  <a:txBody>
                    <a:bodyPr/>
                    <a:lstStyle/>
                    <a:p>
                      <a:pPr algn="ctr"/>
                      <a:r>
                        <a:rPr lang="en-GB" dirty="0">
                          <a:latin typeface="Lora" pitchFamily="2" charset="0"/>
                        </a:rPr>
                        <a:t>Deanery Mentor</a:t>
                      </a:r>
                    </a:p>
                  </a:txBody>
                  <a:tcPr anchor="ctr"/>
                </a:tc>
                <a:tc>
                  <a:txBody>
                    <a:bodyPr/>
                    <a:lstStyle/>
                    <a:p>
                      <a:pPr algn="ctr"/>
                      <a:r>
                        <a:rPr lang="en-GB" dirty="0">
                          <a:latin typeface="Lora" pitchFamily="2" charset="0"/>
                        </a:rPr>
                        <a:t>Other Mentors</a:t>
                      </a:r>
                    </a:p>
                  </a:txBody>
                  <a:tcPr anchor="ctr"/>
                </a:tc>
                <a:extLst>
                  <a:ext uri="{0D108BD9-81ED-4DB2-BD59-A6C34878D82A}">
                    <a16:rowId xmlns:a16="http://schemas.microsoft.com/office/drawing/2014/main" val="2701440485"/>
                  </a:ext>
                </a:extLst>
              </a:tr>
              <a:tr h="831273">
                <a:tc>
                  <a:txBody>
                    <a:bodyPr/>
                    <a:lstStyle/>
                    <a:p>
                      <a:pPr algn="ctr"/>
                      <a:r>
                        <a:rPr lang="en-GB" dirty="0">
                          <a:latin typeface="Lora" pitchFamily="2" charset="0"/>
                        </a:rPr>
                        <a:t>Parish Priest</a:t>
                      </a:r>
                    </a:p>
                  </a:txBody>
                  <a:tcPr anchor="ctr"/>
                </a:tc>
                <a:tc>
                  <a:txBody>
                    <a:bodyPr/>
                    <a:lstStyle/>
                    <a:p>
                      <a:pPr algn="ctr"/>
                      <a:r>
                        <a:rPr lang="en-GB" dirty="0">
                          <a:latin typeface="Lora" pitchFamily="2" charset="0"/>
                        </a:rPr>
                        <a:t>Parish Lead</a:t>
                      </a:r>
                    </a:p>
                  </a:txBody>
                  <a:tcPr anchor="ctr"/>
                </a:tc>
                <a:tc>
                  <a:txBody>
                    <a:bodyPr/>
                    <a:lstStyle/>
                    <a:p>
                      <a:pPr algn="ctr"/>
                      <a:r>
                        <a:rPr lang="en-GB" dirty="0">
                          <a:latin typeface="Lora" pitchFamily="2" charset="0"/>
                        </a:rPr>
                        <a:t>Other Leads</a:t>
                      </a:r>
                    </a:p>
                  </a:txBody>
                  <a:tcPr anchor="ctr"/>
                </a:tc>
                <a:extLst>
                  <a:ext uri="{0D108BD9-81ED-4DB2-BD59-A6C34878D82A}">
                    <a16:rowId xmlns:a16="http://schemas.microsoft.com/office/drawing/2014/main" val="2964468599"/>
                  </a:ext>
                </a:extLst>
              </a:tr>
              <a:tr h="831273">
                <a:tc>
                  <a:txBody>
                    <a:bodyPr/>
                    <a:lstStyle/>
                    <a:p>
                      <a:pPr algn="ctr"/>
                      <a:endParaRPr lang="en-GB" dirty="0">
                        <a:latin typeface="Lora" pitchFamily="2" charset="0"/>
                      </a:endParaRPr>
                    </a:p>
                  </a:txBody>
                  <a:tcPr anchor="ctr"/>
                </a:tc>
                <a:tc>
                  <a:txBody>
                    <a:bodyPr/>
                    <a:lstStyle/>
                    <a:p>
                      <a:pPr algn="ctr"/>
                      <a:r>
                        <a:rPr lang="en-GB" dirty="0">
                          <a:latin typeface="Lora" pitchFamily="2" charset="0"/>
                        </a:rPr>
                        <a:t>Parish Volunteers &amp; Teams</a:t>
                      </a:r>
                    </a:p>
                  </a:txBody>
                  <a:tcPr anchor="ctr"/>
                </a:tc>
                <a:tc>
                  <a:txBody>
                    <a:bodyPr/>
                    <a:lstStyle/>
                    <a:p>
                      <a:pPr algn="ctr"/>
                      <a:endParaRPr lang="en-GB" dirty="0">
                        <a:latin typeface="Lora" pitchFamily="2" charset="0"/>
                      </a:endParaRPr>
                    </a:p>
                  </a:txBody>
                  <a:tcPr anchor="ctr"/>
                </a:tc>
                <a:extLst>
                  <a:ext uri="{0D108BD9-81ED-4DB2-BD59-A6C34878D82A}">
                    <a16:rowId xmlns:a16="http://schemas.microsoft.com/office/drawing/2014/main" val="637435401"/>
                  </a:ext>
                </a:extLst>
              </a:tr>
            </a:tbl>
          </a:graphicData>
        </a:graphic>
      </p:graphicFrame>
      <p:sp>
        <p:nvSpPr>
          <p:cNvPr id="6" name="TextBox 5">
            <a:extLst>
              <a:ext uri="{FF2B5EF4-FFF2-40B4-BE49-F238E27FC236}">
                <a16:creationId xmlns:a16="http://schemas.microsoft.com/office/drawing/2014/main" id="{F8CD0142-372A-4BE4-9957-104B7479FE50}"/>
              </a:ext>
            </a:extLst>
          </p:cNvPr>
          <p:cNvSpPr txBox="1"/>
          <p:nvPr/>
        </p:nvSpPr>
        <p:spPr>
          <a:xfrm>
            <a:off x="3176153" y="5533735"/>
            <a:ext cx="5839691" cy="646331"/>
          </a:xfrm>
          <a:prstGeom prst="rect">
            <a:avLst/>
          </a:prstGeom>
          <a:noFill/>
        </p:spPr>
        <p:txBody>
          <a:bodyPr wrap="square" rtlCol="0">
            <a:spAutoFit/>
          </a:bodyPr>
          <a:lstStyle/>
          <a:p>
            <a:pPr algn="ctr"/>
            <a:r>
              <a:rPr lang="en-GB" dirty="0">
                <a:solidFill>
                  <a:schemeClr val="bg1"/>
                </a:solidFill>
                <a:latin typeface="Lora" pitchFamily="2" charset="0"/>
              </a:rPr>
              <a:t>The ‘ones’ – those who don’t know Jesus or don’t know him well enough</a:t>
            </a:r>
          </a:p>
        </p:txBody>
      </p:sp>
      <p:sp>
        <p:nvSpPr>
          <p:cNvPr id="7" name="Flowchart: Off-page Connector 6">
            <a:extLst>
              <a:ext uri="{FF2B5EF4-FFF2-40B4-BE49-F238E27FC236}">
                <a16:creationId xmlns:a16="http://schemas.microsoft.com/office/drawing/2014/main" id="{4F06303A-C972-4044-91CF-8DF01C96F7BE}"/>
              </a:ext>
            </a:extLst>
          </p:cNvPr>
          <p:cNvSpPr/>
          <p:nvPr/>
        </p:nvSpPr>
        <p:spPr>
          <a:xfrm>
            <a:off x="5950525" y="5144076"/>
            <a:ext cx="290946" cy="332509"/>
          </a:xfrm>
          <a:prstGeom prst="flowChartOffpageConnector">
            <a:avLst/>
          </a:prstGeom>
          <a:solidFill>
            <a:srgbClr val="FFA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Off-page Connector 7">
            <a:extLst>
              <a:ext uri="{FF2B5EF4-FFF2-40B4-BE49-F238E27FC236}">
                <a16:creationId xmlns:a16="http://schemas.microsoft.com/office/drawing/2014/main" id="{4EF92343-7DCE-4CCE-AF9B-61F6327D4237}"/>
              </a:ext>
            </a:extLst>
          </p:cNvPr>
          <p:cNvSpPr/>
          <p:nvPr/>
        </p:nvSpPr>
        <p:spPr>
          <a:xfrm>
            <a:off x="5950526" y="1082997"/>
            <a:ext cx="290946" cy="332509"/>
          </a:xfrm>
          <a:prstGeom prst="flowChartOffpageConnector">
            <a:avLst/>
          </a:prstGeom>
          <a:solidFill>
            <a:srgbClr val="FFA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BD5F12E-96B7-4A51-B07F-FE7FAA084B60}"/>
              </a:ext>
            </a:extLst>
          </p:cNvPr>
          <p:cNvSpPr txBox="1"/>
          <p:nvPr/>
        </p:nvSpPr>
        <p:spPr>
          <a:xfrm>
            <a:off x="3176153" y="612581"/>
            <a:ext cx="5839691" cy="369332"/>
          </a:xfrm>
          <a:prstGeom prst="rect">
            <a:avLst/>
          </a:prstGeom>
          <a:noFill/>
        </p:spPr>
        <p:txBody>
          <a:bodyPr wrap="square" rtlCol="0">
            <a:spAutoFit/>
          </a:bodyPr>
          <a:lstStyle/>
          <a:p>
            <a:pPr algn="ctr"/>
            <a:r>
              <a:rPr lang="en-GB" dirty="0">
                <a:solidFill>
                  <a:schemeClr val="bg1"/>
                </a:solidFill>
                <a:latin typeface="Lora" pitchFamily="2" charset="0"/>
              </a:rPr>
              <a:t>Archbishop John Wilson</a:t>
            </a:r>
          </a:p>
        </p:txBody>
      </p:sp>
      <p:sp>
        <p:nvSpPr>
          <p:cNvPr id="10" name="Flowchart: Off-page Connector 9">
            <a:extLst>
              <a:ext uri="{FF2B5EF4-FFF2-40B4-BE49-F238E27FC236}">
                <a16:creationId xmlns:a16="http://schemas.microsoft.com/office/drawing/2014/main" id="{E4E406FD-63B3-4301-B762-2313AF4356A5}"/>
              </a:ext>
            </a:extLst>
          </p:cNvPr>
          <p:cNvSpPr/>
          <p:nvPr/>
        </p:nvSpPr>
        <p:spPr>
          <a:xfrm>
            <a:off x="5950525" y="2262330"/>
            <a:ext cx="290946" cy="332509"/>
          </a:xfrm>
          <a:prstGeom prst="flowChartOffpageConnector">
            <a:avLst/>
          </a:prstGeom>
          <a:solidFill>
            <a:srgbClr val="1A4D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Off-page Connector 10">
            <a:extLst>
              <a:ext uri="{FF2B5EF4-FFF2-40B4-BE49-F238E27FC236}">
                <a16:creationId xmlns:a16="http://schemas.microsoft.com/office/drawing/2014/main" id="{758DCD2B-3588-4E6B-84ED-B4819119A640}"/>
              </a:ext>
            </a:extLst>
          </p:cNvPr>
          <p:cNvSpPr/>
          <p:nvPr/>
        </p:nvSpPr>
        <p:spPr>
          <a:xfrm>
            <a:off x="5950525" y="3103994"/>
            <a:ext cx="290946" cy="332509"/>
          </a:xfrm>
          <a:prstGeom prst="flowChartOffpageConnector">
            <a:avLst/>
          </a:prstGeom>
          <a:solidFill>
            <a:srgbClr val="1A4D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Off-page Connector 11">
            <a:extLst>
              <a:ext uri="{FF2B5EF4-FFF2-40B4-BE49-F238E27FC236}">
                <a16:creationId xmlns:a16="http://schemas.microsoft.com/office/drawing/2014/main" id="{70D43067-52A1-4F83-B1AD-0C7392DCD1FE}"/>
              </a:ext>
            </a:extLst>
          </p:cNvPr>
          <p:cNvSpPr/>
          <p:nvPr/>
        </p:nvSpPr>
        <p:spPr>
          <a:xfrm>
            <a:off x="5957451" y="3945658"/>
            <a:ext cx="290946" cy="332509"/>
          </a:xfrm>
          <a:prstGeom prst="flowChartOffpageConnector">
            <a:avLst/>
          </a:prstGeom>
          <a:solidFill>
            <a:srgbClr val="1A4D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11767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33B4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F020F-67CC-4706-B931-07A7656B8B42}"/>
              </a:ext>
            </a:extLst>
          </p:cNvPr>
          <p:cNvSpPr>
            <a:spLocks noGrp="1"/>
          </p:cNvSpPr>
          <p:nvPr>
            <p:ph type="title"/>
          </p:nvPr>
        </p:nvSpPr>
        <p:spPr/>
        <p:txBody>
          <a:bodyPr/>
          <a:lstStyle/>
          <a:p>
            <a:r>
              <a:rPr lang="en-GB" b="1" dirty="0">
                <a:solidFill>
                  <a:schemeClr val="bg1"/>
                </a:solidFill>
                <a:latin typeface="Poppins SemiBold"/>
                <a:cs typeface="Poppins SemiBold"/>
              </a:rPr>
              <a:t>Plan: </a:t>
            </a:r>
            <a:r>
              <a:rPr lang="en-GB" dirty="0">
                <a:solidFill>
                  <a:srgbClr val="FFA225"/>
                </a:solidFill>
                <a:latin typeface="Poppins SemiBold"/>
                <a:cs typeface="Poppins SemiBold"/>
              </a:rPr>
              <a:t>Session Elements</a:t>
            </a:r>
            <a:endParaRPr lang="en-GB" dirty="0">
              <a:solidFill>
                <a:srgbClr val="FFA225"/>
              </a:solidFill>
              <a:latin typeface="Poppins SemiBold" panose="00000700000000000000" pitchFamily="2" charset="0"/>
              <a:cs typeface="Poppins SemiBold" panose="00000700000000000000" pitchFamily="2" charset="0"/>
            </a:endParaRPr>
          </a:p>
        </p:txBody>
      </p:sp>
      <p:sp>
        <p:nvSpPr>
          <p:cNvPr id="4" name="Content Placeholder 3">
            <a:extLst>
              <a:ext uri="{FF2B5EF4-FFF2-40B4-BE49-F238E27FC236}">
                <a16:creationId xmlns:a16="http://schemas.microsoft.com/office/drawing/2014/main" id="{D621D825-CD89-4D2B-BCC3-5F869F578012}"/>
              </a:ext>
            </a:extLst>
          </p:cNvPr>
          <p:cNvSpPr>
            <a:spLocks noGrp="1"/>
          </p:cNvSpPr>
          <p:nvPr>
            <p:ph idx="1"/>
          </p:nvPr>
        </p:nvSpPr>
        <p:spPr/>
        <p:txBody>
          <a:bodyPr vert="horz" lIns="91440" tIns="45720" rIns="91440" bIns="45720" rtlCol="0" anchor="t">
            <a:normAutofit fontScale="92500"/>
          </a:bodyPr>
          <a:lstStyle/>
          <a:p>
            <a:pPr marL="514350" indent="-514350">
              <a:buFont typeface="+mj-lt"/>
              <a:buAutoNum type="arabicPeriod"/>
            </a:pPr>
            <a:r>
              <a:rPr lang="en-GB" sz="3200" dirty="0">
                <a:solidFill>
                  <a:schemeClr val="bg1"/>
                </a:solidFill>
                <a:ea typeface="+mn-lt"/>
                <a:cs typeface="+mn-lt"/>
              </a:rPr>
              <a:t>Gather your group; size of the group is of less importance than interest and an ability to maturely and effectively contribute.</a:t>
            </a:r>
          </a:p>
          <a:p>
            <a:pPr marL="514350" indent="-514350">
              <a:buFont typeface="+mj-lt"/>
              <a:buAutoNum type="arabicPeriod"/>
            </a:pPr>
            <a:r>
              <a:rPr lang="en-GB" sz="3200" dirty="0">
                <a:solidFill>
                  <a:schemeClr val="bg1"/>
                </a:solidFill>
                <a:ea typeface="+mn-lt"/>
                <a:cs typeface="+mn-lt"/>
              </a:rPr>
              <a:t>Start with prayer; we recommend a period of </a:t>
            </a:r>
            <a:r>
              <a:rPr lang="en-GB" sz="3200" i="1" dirty="0">
                <a:solidFill>
                  <a:schemeClr val="bg1"/>
                </a:solidFill>
                <a:ea typeface="+mn-lt"/>
                <a:cs typeface="+mn-lt"/>
              </a:rPr>
              <a:t>Lectio Divina </a:t>
            </a:r>
            <a:r>
              <a:rPr lang="en-GB" sz="3200" dirty="0">
                <a:solidFill>
                  <a:schemeClr val="bg1"/>
                </a:solidFill>
                <a:ea typeface="+mn-lt"/>
                <a:cs typeface="+mn-lt"/>
              </a:rPr>
              <a:t>(using John 1:35-39 or a passage pertaining to the areas of focus under consideration).</a:t>
            </a:r>
          </a:p>
          <a:p>
            <a:pPr marL="514350" indent="-514350">
              <a:buFont typeface="+mj-lt"/>
              <a:buAutoNum type="arabicPeriod"/>
            </a:pPr>
            <a:r>
              <a:rPr lang="en-GB" sz="3200" dirty="0">
                <a:solidFill>
                  <a:schemeClr val="bg1"/>
                </a:solidFill>
                <a:ea typeface="+mn-lt"/>
                <a:cs typeface="+mn-lt"/>
              </a:rPr>
              <a:t>Follow the pattern laid out in section 4 of the Parish Plan document, for each area of focus.</a:t>
            </a:r>
          </a:p>
          <a:p>
            <a:pPr marL="514350" indent="-514350">
              <a:buFont typeface="+mj-lt"/>
              <a:buAutoNum type="arabicPeriod"/>
            </a:pPr>
            <a:r>
              <a:rPr lang="en-GB" sz="3200" dirty="0">
                <a:solidFill>
                  <a:schemeClr val="bg1"/>
                </a:solidFill>
                <a:ea typeface="+mn-lt"/>
                <a:cs typeface="+mn-lt"/>
              </a:rPr>
              <a:t>Commit to paper your thoughts (and submit via the online form).</a:t>
            </a:r>
            <a:endParaRPr lang="en-GB" sz="3200" dirty="0">
              <a:solidFill>
                <a:schemeClr val="bg2"/>
              </a:solidFill>
              <a:ea typeface="+mn-lt"/>
              <a:cs typeface="+mn-lt"/>
            </a:endParaRPr>
          </a:p>
        </p:txBody>
      </p:sp>
    </p:spTree>
    <p:extLst>
      <p:ext uri="{BB962C8B-B14F-4D97-AF65-F5344CB8AC3E}">
        <p14:creationId xmlns:p14="http://schemas.microsoft.com/office/powerpoint/2010/main" val="3424779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33B4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F020F-67CC-4706-B931-07A7656B8B42}"/>
              </a:ext>
            </a:extLst>
          </p:cNvPr>
          <p:cNvSpPr>
            <a:spLocks noGrp="1"/>
          </p:cNvSpPr>
          <p:nvPr>
            <p:ph type="title"/>
          </p:nvPr>
        </p:nvSpPr>
        <p:spPr/>
        <p:txBody>
          <a:bodyPr/>
          <a:lstStyle/>
          <a:p>
            <a:r>
              <a:rPr lang="en-GB" dirty="0">
                <a:solidFill>
                  <a:schemeClr val="bg1"/>
                </a:solidFill>
                <a:latin typeface="Poppins SemiBold"/>
                <a:cs typeface="Poppins SemiBold"/>
              </a:rPr>
              <a:t>Plan: </a:t>
            </a:r>
            <a:r>
              <a:rPr lang="en-GB" dirty="0">
                <a:solidFill>
                  <a:srgbClr val="FFA225"/>
                </a:solidFill>
                <a:latin typeface="Poppins SemiBold"/>
                <a:cs typeface="Poppins SemiBold"/>
              </a:rPr>
              <a:t>Process in Outline</a:t>
            </a:r>
            <a:endParaRPr lang="en-GB" dirty="0">
              <a:solidFill>
                <a:srgbClr val="FFA225"/>
              </a:solidFill>
              <a:latin typeface="Poppins SemiBold" panose="00000700000000000000" pitchFamily="2" charset="0"/>
              <a:cs typeface="Poppins SemiBold" panose="00000700000000000000" pitchFamily="2" charset="0"/>
            </a:endParaRPr>
          </a:p>
        </p:txBody>
      </p:sp>
      <p:sp>
        <p:nvSpPr>
          <p:cNvPr id="4" name="Content Placeholder 3">
            <a:extLst>
              <a:ext uri="{FF2B5EF4-FFF2-40B4-BE49-F238E27FC236}">
                <a16:creationId xmlns:a16="http://schemas.microsoft.com/office/drawing/2014/main" id="{D621D825-CD89-4D2B-BCC3-5F869F578012}"/>
              </a:ext>
            </a:extLst>
          </p:cNvPr>
          <p:cNvSpPr>
            <a:spLocks noGrp="1"/>
          </p:cNvSpPr>
          <p:nvPr>
            <p:ph idx="1"/>
          </p:nvPr>
        </p:nvSpPr>
        <p:spPr>
          <a:xfrm>
            <a:off x="838200" y="1881804"/>
            <a:ext cx="10515600" cy="4351338"/>
          </a:xfrm>
        </p:spPr>
        <p:txBody>
          <a:bodyPr vert="horz" lIns="91440" tIns="45720" rIns="91440" bIns="45720" rtlCol="0" anchor="t">
            <a:normAutofit/>
          </a:bodyPr>
          <a:lstStyle/>
          <a:p>
            <a:pPr marL="742950" indent="-742950">
              <a:buFont typeface="+mj-lt"/>
              <a:buAutoNum type="arabicPeriod"/>
            </a:pPr>
            <a:r>
              <a:rPr lang="en-GB" sz="4000" dirty="0">
                <a:solidFill>
                  <a:schemeClr val="bg1"/>
                </a:solidFill>
                <a:cs typeface="Calibri"/>
              </a:rPr>
              <a:t>Developing a </a:t>
            </a:r>
            <a:r>
              <a:rPr lang="en-GB" sz="4000" b="1" dirty="0">
                <a:solidFill>
                  <a:srgbClr val="FFA225"/>
                </a:solidFill>
                <a:cs typeface="Calibri"/>
              </a:rPr>
              <a:t>VISION </a:t>
            </a:r>
            <a:r>
              <a:rPr lang="en-GB" sz="4000" dirty="0">
                <a:solidFill>
                  <a:schemeClr val="bg1"/>
                </a:solidFill>
                <a:cs typeface="Calibri"/>
              </a:rPr>
              <a:t>(what do we want and what is the Lord’s will for our parish?)</a:t>
            </a:r>
            <a:endParaRPr lang="en-GB" dirty="0">
              <a:solidFill>
                <a:schemeClr val="bg1"/>
              </a:solidFill>
            </a:endParaRPr>
          </a:p>
          <a:p>
            <a:pPr marL="742950" indent="-742950">
              <a:buFont typeface="+mj-lt"/>
              <a:buAutoNum type="arabicPeriod"/>
            </a:pPr>
            <a:r>
              <a:rPr lang="en-GB" sz="4000" dirty="0">
                <a:solidFill>
                  <a:schemeClr val="bg1"/>
                </a:solidFill>
                <a:cs typeface="Calibri"/>
              </a:rPr>
              <a:t>Understanding the </a:t>
            </a:r>
            <a:r>
              <a:rPr lang="en-GB" sz="4000" b="1" dirty="0">
                <a:solidFill>
                  <a:srgbClr val="FFA225"/>
                </a:solidFill>
                <a:cs typeface="Calibri"/>
              </a:rPr>
              <a:t>REALITY</a:t>
            </a:r>
            <a:r>
              <a:rPr lang="en-GB" sz="4000" dirty="0">
                <a:solidFill>
                  <a:schemeClr val="bg1"/>
                </a:solidFill>
                <a:cs typeface="Calibri"/>
              </a:rPr>
              <a:t> (what is our current context and capability?)</a:t>
            </a:r>
          </a:p>
          <a:p>
            <a:pPr marL="742950" indent="-742950">
              <a:buFont typeface="+mj-lt"/>
              <a:buAutoNum type="arabicPeriod"/>
            </a:pPr>
            <a:r>
              <a:rPr lang="en-GB" sz="4000" dirty="0">
                <a:solidFill>
                  <a:schemeClr val="bg1"/>
                </a:solidFill>
                <a:cs typeface="Calibri"/>
              </a:rPr>
              <a:t>Creating a </a:t>
            </a:r>
            <a:r>
              <a:rPr lang="en-GB" sz="4000" b="1" dirty="0">
                <a:solidFill>
                  <a:srgbClr val="FFA225"/>
                </a:solidFill>
                <a:cs typeface="Calibri"/>
              </a:rPr>
              <a:t>PLAN</a:t>
            </a:r>
            <a:r>
              <a:rPr lang="en-GB" sz="4000" dirty="0">
                <a:solidFill>
                  <a:schemeClr val="bg1"/>
                </a:solidFill>
                <a:cs typeface="Calibri"/>
              </a:rPr>
              <a:t> (what can we concretely undertake in the three areas?)</a:t>
            </a:r>
          </a:p>
        </p:txBody>
      </p:sp>
    </p:spTree>
    <p:extLst>
      <p:ext uri="{BB962C8B-B14F-4D97-AF65-F5344CB8AC3E}">
        <p14:creationId xmlns:p14="http://schemas.microsoft.com/office/powerpoint/2010/main" val="665335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33B4A"/>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E2DA31-0B50-4B3A-A155-D9952ACB73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1" y="290944"/>
            <a:ext cx="4436608" cy="6276109"/>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E8C122A9-F797-4992-B1BC-79822CE3FC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0421" y="290944"/>
            <a:ext cx="4436608" cy="627610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637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A225"/>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EFDEA7-7120-4CE5-8C72-BBE9825938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5763" y="275359"/>
            <a:ext cx="4458644" cy="6307282"/>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329F907E-763C-45FF-936B-2683E2DDFB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593" y="275359"/>
            <a:ext cx="4458644" cy="63072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80752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3BF135-BF54-934C-84F3-2C205E147C74}"/>
              </a:ext>
            </a:extLst>
          </p:cNvPr>
          <p:cNvSpPr>
            <a:spLocks noGrp="1"/>
          </p:cNvSpPr>
          <p:nvPr>
            <p:ph idx="1"/>
          </p:nvPr>
        </p:nvSpPr>
        <p:spPr>
          <a:xfrm>
            <a:off x="1172204" y="1155319"/>
            <a:ext cx="9852992" cy="4556197"/>
          </a:xfrm>
        </p:spPr>
        <p:txBody>
          <a:bodyPr vert="horz" lIns="91440" tIns="45720" rIns="91440" bIns="45720" rtlCol="0" anchor="t">
            <a:noAutofit/>
          </a:bodyPr>
          <a:lstStyle/>
          <a:p>
            <a:pPr marL="457200" lvl="1" indent="0" algn="ctr">
              <a:lnSpc>
                <a:spcPct val="120000"/>
              </a:lnSpc>
              <a:buNone/>
            </a:pPr>
            <a:r>
              <a:rPr lang="en-GB" sz="2800" dirty="0">
                <a:solidFill>
                  <a:schemeClr val="bg1"/>
                </a:solidFill>
                <a:latin typeface="Poppins"/>
                <a:ea typeface="+mn-lt"/>
                <a:cs typeface="+mn-lt"/>
              </a:rPr>
              <a:t>"The task of evangelising all people constitutes the essential mission of the Church. It is a task and mission which the vast and profound changes of present-day society make all the more urgent. Evangelising is in fact the grace and vocation proper to the Church, her deepest identity. She exists in order to evangelise."</a:t>
            </a:r>
            <a:endParaRPr lang="en-US" sz="2800" dirty="0">
              <a:solidFill>
                <a:schemeClr val="bg1"/>
              </a:solidFill>
              <a:cs typeface="Calibri" panose="020F0502020204030204"/>
            </a:endParaRPr>
          </a:p>
          <a:p>
            <a:pPr marL="914400" lvl="2" indent="0">
              <a:lnSpc>
                <a:spcPct val="120000"/>
              </a:lnSpc>
              <a:buNone/>
            </a:pPr>
            <a:endParaRPr lang="en-GB" sz="2400" dirty="0">
              <a:solidFill>
                <a:srgbClr val="FFA225"/>
              </a:solidFill>
              <a:latin typeface="Poppins"/>
              <a:cs typeface="Calibri"/>
            </a:endParaRPr>
          </a:p>
          <a:p>
            <a:pPr marL="914400" lvl="2" indent="0" algn="ctr">
              <a:lnSpc>
                <a:spcPct val="120000"/>
              </a:lnSpc>
              <a:buNone/>
            </a:pPr>
            <a:r>
              <a:rPr lang="en-GB" i="1" dirty="0" err="1">
                <a:solidFill>
                  <a:srgbClr val="FFA225"/>
                </a:solidFill>
                <a:latin typeface="Poppins"/>
                <a:cs typeface="Calibri"/>
              </a:rPr>
              <a:t>Evangelii</a:t>
            </a:r>
            <a:r>
              <a:rPr lang="en-GB" i="1" dirty="0">
                <a:solidFill>
                  <a:srgbClr val="FFA225"/>
                </a:solidFill>
                <a:latin typeface="Poppins"/>
                <a:cs typeface="Calibri"/>
              </a:rPr>
              <a:t> </a:t>
            </a:r>
            <a:r>
              <a:rPr lang="en-GB" i="1" dirty="0" err="1">
                <a:solidFill>
                  <a:srgbClr val="FFA225"/>
                </a:solidFill>
                <a:latin typeface="Poppins"/>
                <a:cs typeface="Calibri"/>
              </a:rPr>
              <a:t>Nuntiandi</a:t>
            </a:r>
            <a:r>
              <a:rPr lang="en-GB" i="1" dirty="0">
                <a:solidFill>
                  <a:srgbClr val="FFA225"/>
                </a:solidFill>
                <a:latin typeface="Poppins"/>
                <a:cs typeface="Calibri"/>
              </a:rPr>
              <a:t> 14</a:t>
            </a:r>
          </a:p>
        </p:txBody>
      </p:sp>
    </p:spTree>
    <p:extLst>
      <p:ext uri="{BB962C8B-B14F-4D97-AF65-F5344CB8AC3E}">
        <p14:creationId xmlns:p14="http://schemas.microsoft.com/office/powerpoint/2010/main" val="4288628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FE80B-56DF-BC48-AF07-D06A38172A6F}"/>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8BC0E361-5365-8044-BB48-C85CC026EBDD}"/>
              </a:ext>
            </a:extLst>
          </p:cNvPr>
          <p:cNvSpPr>
            <a:spLocks noGrp="1"/>
          </p:cNvSpPr>
          <p:nvPr>
            <p:ph type="subTitle" idx="1"/>
          </p:nvPr>
        </p:nvSpPr>
        <p:spPr/>
        <p:txBody>
          <a:bodyPr/>
          <a:lstStyle/>
          <a:p>
            <a:endParaRPr lang="en-GB" dirty="0"/>
          </a:p>
        </p:txBody>
      </p:sp>
      <p:pic>
        <p:nvPicPr>
          <p:cNvPr id="6" name="Picture 5">
            <a:extLst>
              <a:ext uri="{FF2B5EF4-FFF2-40B4-BE49-F238E27FC236}">
                <a16:creationId xmlns:a16="http://schemas.microsoft.com/office/drawing/2014/main" id="{1215B885-20F2-0C43-9C1C-87796A07270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0188" y="-49428"/>
            <a:ext cx="12782188" cy="7378512"/>
          </a:xfrm>
          <a:prstGeom prst="rect">
            <a:avLst/>
          </a:prstGeom>
        </p:spPr>
      </p:pic>
      <p:sp>
        <p:nvSpPr>
          <p:cNvPr id="4" name="TextBox 3">
            <a:extLst>
              <a:ext uri="{FF2B5EF4-FFF2-40B4-BE49-F238E27FC236}">
                <a16:creationId xmlns:a16="http://schemas.microsoft.com/office/drawing/2014/main" id="{DACDE954-EBA3-4832-A731-B3577FFDE2CA}"/>
              </a:ext>
            </a:extLst>
          </p:cNvPr>
          <p:cNvSpPr txBox="1"/>
          <p:nvPr/>
        </p:nvSpPr>
        <p:spPr>
          <a:xfrm>
            <a:off x="8771138" y="5257800"/>
            <a:ext cx="3650202" cy="745460"/>
          </a:xfrm>
          <a:prstGeom prst="rect">
            <a:avLst/>
          </a:prstGeom>
          <a:solidFill>
            <a:srgbClr val="FFA225"/>
          </a:solidFill>
        </p:spPr>
        <p:txBody>
          <a:bodyPr wrap="square" rtlCol="0">
            <a:spAutoFit/>
          </a:bodyPr>
          <a:lstStyle/>
          <a:p>
            <a:pPr>
              <a:lnSpc>
                <a:spcPct val="110000"/>
              </a:lnSpc>
            </a:pPr>
            <a:r>
              <a:rPr lang="en-GB" sz="1400" b="1" dirty="0">
                <a:latin typeface="Poppins" panose="00000500000000000000" pitchFamily="2" charset="0"/>
                <a:cs typeface="Poppins" panose="00000500000000000000" pitchFamily="2" charset="0"/>
              </a:rPr>
              <a:t>The Miraculous Draught of Fishes</a:t>
            </a:r>
            <a:endParaRPr lang="en-GB" sz="1400" dirty="0">
              <a:latin typeface="Poppins" panose="00000500000000000000" pitchFamily="2" charset="0"/>
              <a:cs typeface="Poppins" panose="00000500000000000000" pitchFamily="2" charset="0"/>
            </a:endParaRPr>
          </a:p>
          <a:p>
            <a:pPr>
              <a:lnSpc>
                <a:spcPct val="110000"/>
              </a:lnSpc>
            </a:pPr>
            <a:r>
              <a:rPr lang="en-GB" sz="1400" dirty="0">
                <a:latin typeface="Poppins" panose="00000500000000000000" pitchFamily="2" charset="0"/>
                <a:cs typeface="Poppins" panose="00000500000000000000" pitchFamily="2" charset="0"/>
              </a:rPr>
              <a:t>by Jacopo Bassano (1545) </a:t>
            </a:r>
          </a:p>
          <a:p>
            <a:pPr>
              <a:lnSpc>
                <a:spcPct val="110000"/>
              </a:lnSpc>
            </a:pPr>
            <a:r>
              <a:rPr lang="en-GB" sz="1100" dirty="0">
                <a:solidFill>
                  <a:schemeClr val="tx2">
                    <a:lumMod val="75000"/>
                  </a:schemeClr>
                </a:solidFill>
                <a:latin typeface="Poppins" panose="00000500000000000000" pitchFamily="2" charset="0"/>
                <a:cs typeface="Poppins" panose="00000500000000000000" pitchFamily="2" charset="0"/>
              </a:rPr>
              <a:t>Wikimedia Commons</a:t>
            </a:r>
          </a:p>
        </p:txBody>
      </p:sp>
      <p:pic>
        <p:nvPicPr>
          <p:cNvPr id="1026" name="Picture 2" descr="Blue pencil.svg">
            <a:extLst>
              <a:ext uri="{FF2B5EF4-FFF2-40B4-BE49-F238E27FC236}">
                <a16:creationId xmlns:a16="http://schemas.microsoft.com/office/drawing/2014/main" id="{AAEC8395-76C7-4389-87A7-1AB4964CBB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263" y="3511550"/>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wikidata:Q346502">
            <a:extLst>
              <a:ext uri="{FF2B5EF4-FFF2-40B4-BE49-F238E27FC236}">
                <a16:creationId xmlns:a16="http://schemas.microsoft.com/office/drawing/2014/main" id="{34A7D598-5E00-42F5-8316-119DBA9708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263" y="3511550"/>
            <a:ext cx="1905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it:Jacopo Bassano">
            <a:extLst>
              <a:ext uri="{FF2B5EF4-FFF2-40B4-BE49-F238E27FC236}">
                <a16:creationId xmlns:a16="http://schemas.microsoft.com/office/drawing/2014/main" id="{2D0D80EC-23DB-47AA-A8E0-41B03A62AC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263" y="3511550"/>
            <a:ext cx="142875" cy="1714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dit this at Wikidata">
            <a:extLst>
              <a:ext uri="{FF2B5EF4-FFF2-40B4-BE49-F238E27FC236}">
                <a16:creationId xmlns:a16="http://schemas.microsoft.com/office/drawing/2014/main" id="{1109C116-0A8F-450B-89D0-6909671FBD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263" y="3511550"/>
            <a:ext cx="95250" cy="9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157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FE80B-56DF-BC48-AF07-D06A38172A6F}"/>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8BC0E361-5365-8044-BB48-C85CC026EBDD}"/>
              </a:ext>
            </a:extLst>
          </p:cNvPr>
          <p:cNvSpPr>
            <a:spLocks noGrp="1"/>
          </p:cNvSpPr>
          <p:nvPr>
            <p:ph type="subTitle" idx="1"/>
          </p:nvPr>
        </p:nvSpPr>
        <p:spPr/>
        <p:txBody>
          <a:bodyPr/>
          <a:lstStyle/>
          <a:p>
            <a:endParaRPr lang="en-GB" dirty="0"/>
          </a:p>
        </p:txBody>
      </p:sp>
      <p:pic>
        <p:nvPicPr>
          <p:cNvPr id="6" name="Picture 5">
            <a:extLst>
              <a:ext uri="{FF2B5EF4-FFF2-40B4-BE49-F238E27FC236}">
                <a16:creationId xmlns:a16="http://schemas.microsoft.com/office/drawing/2014/main" id="{1215B885-20F2-0C43-9C1C-87796A0727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3605"/>
            <a:ext cx="12192000" cy="8123768"/>
          </a:xfrm>
          <a:prstGeom prst="rect">
            <a:avLst/>
          </a:prstGeom>
        </p:spPr>
      </p:pic>
      <p:sp>
        <p:nvSpPr>
          <p:cNvPr id="4" name="TextBox 3">
            <a:extLst>
              <a:ext uri="{FF2B5EF4-FFF2-40B4-BE49-F238E27FC236}">
                <a16:creationId xmlns:a16="http://schemas.microsoft.com/office/drawing/2014/main" id="{66E3FCB5-D3B5-49E3-831E-00D92C47770C}"/>
              </a:ext>
            </a:extLst>
          </p:cNvPr>
          <p:cNvSpPr txBox="1"/>
          <p:nvPr/>
        </p:nvSpPr>
        <p:spPr>
          <a:xfrm>
            <a:off x="647700" y="1690062"/>
            <a:ext cx="6438900" cy="3477875"/>
          </a:xfrm>
          <a:prstGeom prst="rect">
            <a:avLst/>
          </a:prstGeom>
          <a:noFill/>
        </p:spPr>
        <p:txBody>
          <a:bodyPr wrap="square" rtlCol="0">
            <a:spAutoFit/>
          </a:bodyPr>
          <a:lstStyle/>
          <a:p>
            <a:r>
              <a:rPr lang="en-GB" sz="2000" b="1" dirty="0">
                <a:solidFill>
                  <a:schemeClr val="bg1"/>
                </a:solidFill>
                <a:latin typeface="Poppins" panose="00000500000000000000" pitchFamily="2" charset="0"/>
                <a:cs typeface="Poppins" panose="00000500000000000000" pitchFamily="2" charset="0"/>
              </a:rPr>
              <a:t>G</a:t>
            </a:r>
            <a:r>
              <a:rPr lang="en-GB" sz="2000" dirty="0">
                <a:solidFill>
                  <a:schemeClr val="bg1"/>
                </a:solidFill>
                <a:latin typeface="Poppins" panose="00000500000000000000" pitchFamily="2" charset="0"/>
                <a:cs typeface="Poppins" panose="00000500000000000000" pitchFamily="2" charset="0"/>
              </a:rPr>
              <a:t>od knows me and calls me by my name.…</a:t>
            </a:r>
            <a:br>
              <a:rPr lang="en-GB" sz="2000" dirty="0">
                <a:solidFill>
                  <a:schemeClr val="bg1"/>
                </a:solidFill>
                <a:latin typeface="Poppins" panose="00000500000000000000" pitchFamily="2" charset="0"/>
                <a:cs typeface="Poppins" panose="00000500000000000000" pitchFamily="2" charset="0"/>
              </a:rPr>
            </a:br>
            <a:r>
              <a:rPr lang="en-GB" sz="2000" dirty="0">
                <a:solidFill>
                  <a:schemeClr val="bg1"/>
                </a:solidFill>
                <a:latin typeface="Poppins" panose="00000500000000000000" pitchFamily="2" charset="0"/>
                <a:cs typeface="Poppins" panose="00000500000000000000" pitchFamily="2" charset="0"/>
              </a:rPr>
              <a:t>God has created me to do Him some definite service;</a:t>
            </a:r>
            <a:br>
              <a:rPr lang="en-GB" sz="2000" dirty="0">
                <a:solidFill>
                  <a:schemeClr val="bg1"/>
                </a:solidFill>
                <a:latin typeface="Poppins" panose="00000500000000000000" pitchFamily="2" charset="0"/>
                <a:cs typeface="Poppins" panose="00000500000000000000" pitchFamily="2" charset="0"/>
              </a:rPr>
            </a:br>
            <a:r>
              <a:rPr lang="en-GB" sz="2000" dirty="0">
                <a:solidFill>
                  <a:schemeClr val="bg1"/>
                </a:solidFill>
                <a:latin typeface="Poppins" panose="00000500000000000000" pitchFamily="2" charset="0"/>
                <a:cs typeface="Poppins" panose="00000500000000000000" pitchFamily="2" charset="0"/>
              </a:rPr>
              <a:t>He has committed some work to me</a:t>
            </a:r>
            <a:br>
              <a:rPr lang="en-GB" sz="2000" dirty="0">
                <a:solidFill>
                  <a:schemeClr val="bg1"/>
                </a:solidFill>
                <a:latin typeface="Poppins" panose="00000500000000000000" pitchFamily="2" charset="0"/>
                <a:cs typeface="Poppins" panose="00000500000000000000" pitchFamily="2" charset="0"/>
              </a:rPr>
            </a:br>
            <a:r>
              <a:rPr lang="en-GB" sz="2000" dirty="0">
                <a:solidFill>
                  <a:schemeClr val="bg1"/>
                </a:solidFill>
                <a:latin typeface="Poppins" panose="00000500000000000000" pitchFamily="2" charset="0"/>
                <a:cs typeface="Poppins" panose="00000500000000000000" pitchFamily="2" charset="0"/>
              </a:rPr>
              <a:t>     which He has not committed to another.</a:t>
            </a:r>
            <a:br>
              <a:rPr lang="en-GB" sz="2000" dirty="0">
                <a:solidFill>
                  <a:schemeClr val="bg1"/>
                </a:solidFill>
                <a:latin typeface="Poppins" panose="00000500000000000000" pitchFamily="2" charset="0"/>
                <a:cs typeface="Poppins" panose="00000500000000000000" pitchFamily="2" charset="0"/>
              </a:rPr>
            </a:br>
            <a:r>
              <a:rPr lang="en-GB" sz="2000" dirty="0">
                <a:solidFill>
                  <a:schemeClr val="bg1"/>
                </a:solidFill>
                <a:latin typeface="Poppins" panose="00000500000000000000" pitchFamily="2" charset="0"/>
                <a:cs typeface="Poppins" panose="00000500000000000000" pitchFamily="2" charset="0"/>
              </a:rPr>
              <a:t>I have my mission—I never may know it in this life,</a:t>
            </a:r>
            <a:br>
              <a:rPr lang="en-GB" sz="2000" dirty="0">
                <a:solidFill>
                  <a:schemeClr val="bg1"/>
                </a:solidFill>
                <a:latin typeface="Poppins" panose="00000500000000000000" pitchFamily="2" charset="0"/>
                <a:cs typeface="Poppins" panose="00000500000000000000" pitchFamily="2" charset="0"/>
              </a:rPr>
            </a:br>
            <a:r>
              <a:rPr lang="en-GB" sz="2000" dirty="0">
                <a:solidFill>
                  <a:schemeClr val="bg1"/>
                </a:solidFill>
                <a:latin typeface="Poppins" panose="00000500000000000000" pitchFamily="2" charset="0"/>
                <a:cs typeface="Poppins" panose="00000500000000000000" pitchFamily="2" charset="0"/>
              </a:rPr>
              <a:t>     but I shall be told it in the next.</a:t>
            </a:r>
          </a:p>
          <a:p>
            <a:r>
              <a:rPr lang="en-GB" sz="2000" b="1" dirty="0">
                <a:solidFill>
                  <a:schemeClr val="bg1"/>
                </a:solidFill>
                <a:latin typeface="Poppins" panose="00000500000000000000" pitchFamily="2" charset="0"/>
                <a:cs typeface="Poppins" panose="00000500000000000000" pitchFamily="2" charset="0"/>
              </a:rPr>
              <a:t>S</a:t>
            </a:r>
            <a:r>
              <a:rPr lang="en-GB" sz="2000" dirty="0">
                <a:solidFill>
                  <a:schemeClr val="bg1"/>
                </a:solidFill>
                <a:latin typeface="Poppins" panose="00000500000000000000" pitchFamily="2" charset="0"/>
                <a:cs typeface="Poppins" panose="00000500000000000000" pitchFamily="2" charset="0"/>
              </a:rPr>
              <a:t>omehow I am necessary for His purposes…</a:t>
            </a:r>
            <a:br>
              <a:rPr lang="en-GB" sz="2000" dirty="0">
                <a:solidFill>
                  <a:schemeClr val="bg1"/>
                </a:solidFill>
                <a:latin typeface="Poppins" panose="00000500000000000000" pitchFamily="2" charset="0"/>
                <a:cs typeface="Poppins" panose="00000500000000000000" pitchFamily="2" charset="0"/>
              </a:rPr>
            </a:br>
            <a:r>
              <a:rPr lang="en-GB" sz="2000" dirty="0">
                <a:solidFill>
                  <a:schemeClr val="bg1"/>
                </a:solidFill>
                <a:latin typeface="Poppins" panose="00000500000000000000" pitchFamily="2" charset="0"/>
                <a:cs typeface="Poppins" panose="00000500000000000000" pitchFamily="2" charset="0"/>
              </a:rPr>
              <a:t>     I have a part in this great work;</a:t>
            </a:r>
            <a:br>
              <a:rPr lang="en-GB" sz="2000" dirty="0">
                <a:solidFill>
                  <a:schemeClr val="bg1"/>
                </a:solidFill>
                <a:latin typeface="Poppins" panose="00000500000000000000" pitchFamily="2" charset="0"/>
                <a:cs typeface="Poppins" panose="00000500000000000000" pitchFamily="2" charset="0"/>
              </a:rPr>
            </a:br>
            <a:r>
              <a:rPr lang="en-GB" sz="2000" dirty="0">
                <a:solidFill>
                  <a:schemeClr val="bg1"/>
                </a:solidFill>
                <a:latin typeface="Poppins" panose="00000500000000000000" pitchFamily="2" charset="0"/>
                <a:cs typeface="Poppins" panose="00000500000000000000" pitchFamily="2" charset="0"/>
              </a:rPr>
              <a:t>I am a link in a chain, a bond of connection</a:t>
            </a:r>
            <a:br>
              <a:rPr lang="en-GB" sz="2000" dirty="0">
                <a:solidFill>
                  <a:schemeClr val="bg1"/>
                </a:solidFill>
                <a:latin typeface="Poppins" panose="00000500000000000000" pitchFamily="2" charset="0"/>
                <a:cs typeface="Poppins" panose="00000500000000000000" pitchFamily="2" charset="0"/>
              </a:rPr>
            </a:br>
            <a:r>
              <a:rPr lang="en-GB" sz="2000" dirty="0">
                <a:solidFill>
                  <a:schemeClr val="bg1"/>
                </a:solidFill>
                <a:latin typeface="Poppins" panose="00000500000000000000" pitchFamily="2" charset="0"/>
                <a:cs typeface="Poppins" panose="00000500000000000000" pitchFamily="2" charset="0"/>
              </a:rPr>
              <a:t>     between persons.</a:t>
            </a:r>
          </a:p>
        </p:txBody>
      </p:sp>
    </p:spTree>
    <p:extLst>
      <p:ext uri="{BB962C8B-B14F-4D97-AF65-F5344CB8AC3E}">
        <p14:creationId xmlns:p14="http://schemas.microsoft.com/office/powerpoint/2010/main" val="931669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BDFA9-6677-6242-90BF-7F99ED63CC51}"/>
              </a:ext>
            </a:extLst>
          </p:cNvPr>
          <p:cNvSpPr>
            <a:spLocks noGrp="1"/>
          </p:cNvSpPr>
          <p:nvPr>
            <p:ph type="title"/>
          </p:nvPr>
        </p:nvSpPr>
        <p:spPr>
          <a:xfrm>
            <a:off x="838200" y="681038"/>
            <a:ext cx="10515600" cy="1325563"/>
          </a:xfrm>
        </p:spPr>
        <p:txBody>
          <a:bodyPr>
            <a:normAutofit/>
          </a:bodyPr>
          <a:lstStyle/>
          <a:p>
            <a:r>
              <a:rPr lang="en-GB" b="1" dirty="0">
                <a:solidFill>
                  <a:schemeClr val="bg1"/>
                </a:solidFill>
                <a:latin typeface="Poppins SemiBold" pitchFamily="2" charset="77"/>
                <a:cs typeface="Poppins SemiBold" pitchFamily="2" charset="77"/>
              </a:rPr>
              <a:t>Our Identity</a:t>
            </a:r>
            <a:br>
              <a:rPr lang="en-GB" b="1" dirty="0">
                <a:solidFill>
                  <a:schemeClr val="bg1"/>
                </a:solidFill>
                <a:latin typeface="Poppins SemiBold" pitchFamily="2" charset="77"/>
                <a:cs typeface="Poppins SemiBold" pitchFamily="2" charset="77"/>
              </a:rPr>
            </a:br>
            <a:r>
              <a:rPr lang="en-GB" sz="2800" dirty="0">
                <a:solidFill>
                  <a:schemeClr val="bg2">
                    <a:lumMod val="50000"/>
                  </a:schemeClr>
                </a:solidFill>
                <a:latin typeface="Poppins" pitchFamily="2" charset="77"/>
                <a:cs typeface="Poppins" pitchFamily="2" charset="77"/>
              </a:rPr>
              <a:t>as the Church</a:t>
            </a:r>
            <a:endParaRPr lang="en-GB" b="1" dirty="0">
              <a:solidFill>
                <a:schemeClr val="bg2">
                  <a:lumMod val="50000"/>
                </a:schemeClr>
              </a:solidFill>
              <a:latin typeface="Poppins SemiBold" pitchFamily="2" charset="77"/>
              <a:cs typeface="Poppins SemiBold" pitchFamily="2" charset="77"/>
            </a:endParaRPr>
          </a:p>
        </p:txBody>
      </p:sp>
      <p:sp>
        <p:nvSpPr>
          <p:cNvPr id="3" name="Content Placeholder 2">
            <a:extLst>
              <a:ext uri="{FF2B5EF4-FFF2-40B4-BE49-F238E27FC236}">
                <a16:creationId xmlns:a16="http://schemas.microsoft.com/office/drawing/2014/main" id="{503BF135-BF54-934C-84F3-2C205E147C74}"/>
              </a:ext>
            </a:extLst>
          </p:cNvPr>
          <p:cNvSpPr>
            <a:spLocks noGrp="1"/>
          </p:cNvSpPr>
          <p:nvPr>
            <p:ph idx="1"/>
          </p:nvPr>
        </p:nvSpPr>
        <p:spPr>
          <a:xfrm>
            <a:off x="838200" y="2261287"/>
            <a:ext cx="10515600" cy="1853513"/>
          </a:xfrm>
        </p:spPr>
        <p:txBody>
          <a:bodyPr>
            <a:normAutofit/>
          </a:bodyPr>
          <a:lstStyle/>
          <a:p>
            <a:pPr marL="0" indent="0">
              <a:lnSpc>
                <a:spcPct val="120000"/>
              </a:lnSpc>
              <a:buNone/>
            </a:pPr>
            <a:r>
              <a:rPr lang="en-GB" dirty="0">
                <a:solidFill>
                  <a:schemeClr val="bg1"/>
                </a:solidFill>
                <a:latin typeface="Poppins" pitchFamily="2" charset="77"/>
                <a:cs typeface="Poppins" pitchFamily="2" charset="77"/>
              </a:rPr>
              <a:t>What kinds of answers do you think people would give to the questions ‘What is the main purpose of the Catholic Church?’ or ‘Why does the Catholic Church exist?’</a:t>
            </a:r>
          </a:p>
        </p:txBody>
      </p:sp>
      <p:sp>
        <p:nvSpPr>
          <p:cNvPr id="4" name="Content Placeholder 2">
            <a:extLst>
              <a:ext uri="{FF2B5EF4-FFF2-40B4-BE49-F238E27FC236}">
                <a16:creationId xmlns:a16="http://schemas.microsoft.com/office/drawing/2014/main" id="{E7F3BEAF-2D46-4B0A-9624-8EA44AF9A8F9}"/>
              </a:ext>
            </a:extLst>
          </p:cNvPr>
          <p:cNvSpPr txBox="1">
            <a:spLocks/>
          </p:cNvSpPr>
          <p:nvPr/>
        </p:nvSpPr>
        <p:spPr>
          <a:xfrm>
            <a:off x="838200" y="4303129"/>
            <a:ext cx="10515600" cy="18535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dirty="0">
                <a:solidFill>
                  <a:schemeClr val="bg1"/>
                </a:solidFill>
                <a:latin typeface="Poppins" pitchFamily="2" charset="77"/>
                <a:cs typeface="Poppins" pitchFamily="2" charset="77"/>
              </a:rPr>
              <a:t>The Catholic Church itself is unequivocal.</a:t>
            </a:r>
          </a:p>
        </p:txBody>
      </p:sp>
    </p:spTree>
    <p:extLst>
      <p:ext uri="{BB962C8B-B14F-4D97-AF65-F5344CB8AC3E}">
        <p14:creationId xmlns:p14="http://schemas.microsoft.com/office/powerpoint/2010/main" val="390818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3BF135-BF54-934C-84F3-2C205E147C74}"/>
              </a:ext>
            </a:extLst>
          </p:cNvPr>
          <p:cNvSpPr>
            <a:spLocks noGrp="1"/>
          </p:cNvSpPr>
          <p:nvPr>
            <p:ph idx="1"/>
          </p:nvPr>
        </p:nvSpPr>
        <p:spPr>
          <a:xfrm>
            <a:off x="1172204" y="509155"/>
            <a:ext cx="9852992" cy="5202361"/>
          </a:xfrm>
        </p:spPr>
        <p:txBody>
          <a:bodyPr vert="horz" lIns="91440" tIns="45720" rIns="91440" bIns="45720" rtlCol="0" anchor="t">
            <a:noAutofit/>
          </a:bodyPr>
          <a:lstStyle/>
          <a:p>
            <a:pPr marL="0" indent="0" algn="ctr">
              <a:lnSpc>
                <a:spcPct val="120000"/>
              </a:lnSpc>
              <a:buNone/>
            </a:pPr>
            <a:r>
              <a:rPr lang="en-GB" sz="2200" dirty="0">
                <a:solidFill>
                  <a:schemeClr val="bg1"/>
                </a:solidFill>
                <a:latin typeface="Poppins"/>
                <a:ea typeface="+mn-lt"/>
                <a:cs typeface="+mn-lt"/>
              </a:rPr>
              <a:t>"Each new generation needs new apostles. This means a special mission for you. You young people are the first apostles and evangelisers of the world of youth, assailed today by so many challenges and so much that is threatening (cf. AA 12). Above all, you can be evangelisers, and no one can take your place, where you study, and in your work and your free time. </a:t>
            </a:r>
            <a:r>
              <a:rPr lang="en-GB" sz="2200" dirty="0">
                <a:solidFill>
                  <a:srgbClr val="FFA225"/>
                </a:solidFill>
                <a:latin typeface="Poppins"/>
                <a:ea typeface="+mn-lt"/>
                <a:cs typeface="+mn-lt"/>
              </a:rPr>
              <a:t>So many of those of your own age do not know Christ, or do not know Him well enough. </a:t>
            </a:r>
            <a:r>
              <a:rPr lang="en-GB" sz="2200" dirty="0">
                <a:solidFill>
                  <a:schemeClr val="bg1"/>
                </a:solidFill>
                <a:latin typeface="Poppins"/>
                <a:ea typeface="+mn-lt"/>
                <a:cs typeface="+mn-lt"/>
              </a:rPr>
              <a:t>So you cannot remain silent and indifferent! You must have the courage to speak about Christ, to bear witness to your faith through a life-style inspired by the Gospel. St Paul wrote: ‘Woe to me if I do not preach the Gospel!’ (1 Cor 9:16). The harvest is great indeed for evangelisation and so many workers are needed. Christ trusts you and counts on your collaboration.” </a:t>
            </a:r>
            <a:endParaRPr lang="en-US" sz="2200" dirty="0">
              <a:solidFill>
                <a:schemeClr val="bg1"/>
              </a:solidFill>
              <a:cs typeface="Calibri" panose="020F0502020204030204"/>
            </a:endParaRPr>
          </a:p>
          <a:p>
            <a:pPr marL="914400" lvl="2" indent="0">
              <a:lnSpc>
                <a:spcPct val="120000"/>
              </a:lnSpc>
              <a:buNone/>
            </a:pPr>
            <a:endParaRPr lang="en-GB" sz="1200" dirty="0">
              <a:solidFill>
                <a:schemeClr val="bg1"/>
              </a:solidFill>
              <a:latin typeface="Poppins"/>
              <a:cs typeface="Calibri"/>
            </a:endParaRPr>
          </a:p>
          <a:p>
            <a:pPr marL="457200" lvl="1" indent="0" algn="ctr">
              <a:lnSpc>
                <a:spcPct val="120000"/>
              </a:lnSpc>
              <a:buNone/>
            </a:pPr>
            <a:r>
              <a:rPr lang="en-GB" sz="1600" i="1" dirty="0">
                <a:solidFill>
                  <a:srgbClr val="FFA225"/>
                </a:solidFill>
                <a:latin typeface="Poppins"/>
                <a:cs typeface="Calibri"/>
              </a:rPr>
              <a:t>Pope John Paul II (WYD IV – Santiago de Compostela 1989)</a:t>
            </a:r>
          </a:p>
        </p:txBody>
      </p:sp>
    </p:spTree>
    <p:extLst>
      <p:ext uri="{BB962C8B-B14F-4D97-AF65-F5344CB8AC3E}">
        <p14:creationId xmlns:p14="http://schemas.microsoft.com/office/powerpoint/2010/main" val="1971924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BDFA9-6677-6242-90BF-7F99ED63CC51}"/>
              </a:ext>
            </a:extLst>
          </p:cNvPr>
          <p:cNvSpPr>
            <a:spLocks noGrp="1"/>
          </p:cNvSpPr>
          <p:nvPr>
            <p:ph type="title"/>
          </p:nvPr>
        </p:nvSpPr>
        <p:spPr>
          <a:xfrm>
            <a:off x="838200" y="681038"/>
            <a:ext cx="10515600" cy="1325563"/>
          </a:xfrm>
        </p:spPr>
        <p:txBody>
          <a:bodyPr>
            <a:normAutofit/>
          </a:bodyPr>
          <a:lstStyle/>
          <a:p>
            <a:r>
              <a:rPr lang="en-GB" b="1" dirty="0">
                <a:solidFill>
                  <a:schemeClr val="bg1"/>
                </a:solidFill>
                <a:latin typeface="Poppins SemiBold" pitchFamily="2" charset="77"/>
                <a:cs typeface="Poppins SemiBold" pitchFamily="2" charset="77"/>
              </a:rPr>
              <a:t>Vision</a:t>
            </a:r>
            <a:br>
              <a:rPr lang="en-GB" b="1" dirty="0">
                <a:solidFill>
                  <a:schemeClr val="bg1"/>
                </a:solidFill>
                <a:latin typeface="Poppins SemiBold" pitchFamily="2" charset="77"/>
                <a:cs typeface="Poppins SemiBold" pitchFamily="2" charset="77"/>
              </a:rPr>
            </a:br>
            <a:r>
              <a:rPr lang="en-GB" sz="2800" dirty="0">
                <a:solidFill>
                  <a:schemeClr val="bg2">
                    <a:lumMod val="50000"/>
                  </a:schemeClr>
                </a:solidFill>
                <a:latin typeface="Poppins" pitchFamily="2" charset="77"/>
                <a:cs typeface="Poppins" pitchFamily="2" charset="77"/>
              </a:rPr>
              <a:t>Agency for Evangelisation and Catechesis</a:t>
            </a:r>
            <a:endParaRPr lang="en-GB" b="1" dirty="0">
              <a:solidFill>
                <a:schemeClr val="bg2">
                  <a:lumMod val="50000"/>
                </a:schemeClr>
              </a:solidFill>
              <a:latin typeface="Poppins SemiBold" pitchFamily="2" charset="77"/>
              <a:cs typeface="Poppins SemiBold" pitchFamily="2" charset="77"/>
            </a:endParaRPr>
          </a:p>
        </p:txBody>
      </p:sp>
      <p:sp>
        <p:nvSpPr>
          <p:cNvPr id="3" name="Content Placeholder 2">
            <a:extLst>
              <a:ext uri="{FF2B5EF4-FFF2-40B4-BE49-F238E27FC236}">
                <a16:creationId xmlns:a16="http://schemas.microsoft.com/office/drawing/2014/main" id="{503BF135-BF54-934C-84F3-2C205E147C74}"/>
              </a:ext>
            </a:extLst>
          </p:cNvPr>
          <p:cNvSpPr>
            <a:spLocks noGrp="1"/>
          </p:cNvSpPr>
          <p:nvPr>
            <p:ph idx="1"/>
          </p:nvPr>
        </p:nvSpPr>
        <p:spPr>
          <a:xfrm>
            <a:off x="838200" y="2261287"/>
            <a:ext cx="10515600" cy="3915676"/>
          </a:xfrm>
        </p:spPr>
        <p:txBody>
          <a:bodyPr>
            <a:normAutofit/>
          </a:bodyPr>
          <a:lstStyle/>
          <a:p>
            <a:pPr marL="0" indent="0">
              <a:lnSpc>
                <a:spcPct val="120000"/>
              </a:lnSpc>
              <a:buNone/>
            </a:pPr>
            <a:r>
              <a:rPr lang="en-GB" sz="4000" dirty="0">
                <a:solidFill>
                  <a:schemeClr val="bg1"/>
                </a:solidFill>
                <a:latin typeface="Poppins" pitchFamily="2" charset="77"/>
                <a:cs typeface="Poppins" pitchFamily="2" charset="77"/>
              </a:rPr>
              <a:t>Helping missionary parishes to form missionary disciples.</a:t>
            </a:r>
          </a:p>
          <a:p>
            <a:pPr marL="0" indent="0">
              <a:lnSpc>
                <a:spcPct val="120000"/>
              </a:lnSpc>
              <a:buNone/>
            </a:pPr>
            <a:r>
              <a:rPr lang="en-GB" sz="4000" dirty="0">
                <a:solidFill>
                  <a:schemeClr val="bg1"/>
                </a:solidFill>
                <a:latin typeface="Poppins" pitchFamily="2" charset="77"/>
                <a:cs typeface="Poppins" pitchFamily="2" charset="77"/>
              </a:rPr>
              <a:t>Like the Archbishop and the Holy Father, we dream of a ‘missionary option’. </a:t>
            </a:r>
          </a:p>
        </p:txBody>
      </p:sp>
    </p:spTree>
    <p:extLst>
      <p:ext uri="{BB962C8B-B14F-4D97-AF65-F5344CB8AC3E}">
        <p14:creationId xmlns:p14="http://schemas.microsoft.com/office/powerpoint/2010/main" val="857076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3BF135-BF54-934C-84F3-2C205E147C74}"/>
              </a:ext>
            </a:extLst>
          </p:cNvPr>
          <p:cNvSpPr>
            <a:spLocks noGrp="1"/>
          </p:cNvSpPr>
          <p:nvPr>
            <p:ph idx="1"/>
          </p:nvPr>
        </p:nvSpPr>
        <p:spPr>
          <a:xfrm>
            <a:off x="1483015" y="2415886"/>
            <a:ext cx="9225969" cy="2026228"/>
          </a:xfrm>
        </p:spPr>
        <p:txBody>
          <a:bodyPr vert="horz" lIns="91440" tIns="45720" rIns="91440" bIns="45720" rtlCol="0" anchor="t">
            <a:noAutofit/>
          </a:bodyPr>
          <a:lstStyle/>
          <a:p>
            <a:pPr marL="457200" lvl="1" indent="0">
              <a:lnSpc>
                <a:spcPct val="120000"/>
              </a:lnSpc>
              <a:buNone/>
            </a:pPr>
            <a:r>
              <a:rPr lang="en-GB" sz="2800" dirty="0">
                <a:solidFill>
                  <a:srgbClr val="FFA225"/>
                </a:solidFill>
                <a:latin typeface="Poppins"/>
                <a:ea typeface="+mn-lt"/>
                <a:cs typeface="+mn-lt"/>
              </a:rPr>
              <a:t>Some Definite Service </a:t>
            </a:r>
            <a:r>
              <a:rPr lang="en-GB" sz="2800" dirty="0">
                <a:solidFill>
                  <a:schemeClr val="bg1"/>
                </a:solidFill>
                <a:latin typeface="Poppins"/>
                <a:ea typeface="+mn-lt"/>
                <a:cs typeface="+mn-lt"/>
              </a:rPr>
              <a:t>is the diocesan-wide approach for parish growth in Evangelisation, Catechesis, and Formation supported through local people, plans, and prayer.</a:t>
            </a:r>
            <a:endParaRPr lang="en-GB" dirty="0">
              <a:solidFill>
                <a:schemeClr val="bg1"/>
              </a:solidFill>
              <a:latin typeface="Poppins"/>
              <a:cs typeface="Calibri"/>
            </a:endParaRPr>
          </a:p>
        </p:txBody>
      </p:sp>
    </p:spTree>
    <p:extLst>
      <p:ext uri="{BB962C8B-B14F-4D97-AF65-F5344CB8AC3E}">
        <p14:creationId xmlns:p14="http://schemas.microsoft.com/office/powerpoint/2010/main" val="3864029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BDFA9-6677-6242-90BF-7F99ED63CC51}"/>
              </a:ext>
            </a:extLst>
          </p:cNvPr>
          <p:cNvSpPr>
            <a:spLocks noGrp="1"/>
          </p:cNvSpPr>
          <p:nvPr>
            <p:ph type="title"/>
          </p:nvPr>
        </p:nvSpPr>
        <p:spPr>
          <a:xfrm>
            <a:off x="838200" y="681038"/>
            <a:ext cx="10515600" cy="1325563"/>
          </a:xfrm>
        </p:spPr>
        <p:txBody>
          <a:bodyPr>
            <a:normAutofit/>
          </a:bodyPr>
          <a:lstStyle/>
          <a:p>
            <a:r>
              <a:rPr lang="en-GB" b="1" dirty="0">
                <a:solidFill>
                  <a:schemeClr val="tx2">
                    <a:lumMod val="75000"/>
                  </a:schemeClr>
                </a:solidFill>
                <a:latin typeface="Poppins SemiBold"/>
                <a:cs typeface="Poppins SemiBold"/>
              </a:rPr>
              <a:t>Three areas</a:t>
            </a:r>
            <a:br>
              <a:rPr lang="en-GB" b="1" dirty="0">
                <a:latin typeface="Poppins SemiBold" pitchFamily="2" charset="77"/>
                <a:cs typeface="Poppins SemiBold" pitchFamily="2" charset="77"/>
              </a:rPr>
            </a:br>
            <a:r>
              <a:rPr lang="en-GB" sz="3600" dirty="0">
                <a:solidFill>
                  <a:schemeClr val="tx2">
                    <a:lumMod val="75000"/>
                  </a:schemeClr>
                </a:solidFill>
                <a:latin typeface="Poppins"/>
                <a:cs typeface="Poppins"/>
              </a:rPr>
              <a:t>Evangelisation, Catechesis, and Formation</a:t>
            </a:r>
            <a:endParaRPr lang="en-GB" b="1" dirty="0">
              <a:solidFill>
                <a:schemeClr val="tx2">
                  <a:lumMod val="75000"/>
                </a:schemeClr>
              </a:solidFill>
              <a:latin typeface="Poppins"/>
              <a:cs typeface="Poppins"/>
            </a:endParaRPr>
          </a:p>
        </p:txBody>
      </p:sp>
      <p:pic>
        <p:nvPicPr>
          <p:cNvPr id="6" name="Content Placeholder 5">
            <a:extLst>
              <a:ext uri="{FF2B5EF4-FFF2-40B4-BE49-F238E27FC236}">
                <a16:creationId xmlns:a16="http://schemas.microsoft.com/office/drawing/2014/main" id="{53F69422-2083-4C30-9E31-7B5A2A7B59D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3580" y="2485860"/>
            <a:ext cx="2979882" cy="2974907"/>
          </a:xfrm>
        </p:spPr>
      </p:pic>
      <p:pic>
        <p:nvPicPr>
          <p:cNvPr id="13" name="Picture 12">
            <a:extLst>
              <a:ext uri="{FF2B5EF4-FFF2-40B4-BE49-F238E27FC236}">
                <a16:creationId xmlns:a16="http://schemas.microsoft.com/office/drawing/2014/main" id="{80E68E4B-B6DD-43D0-A1B7-02039797F7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53" y="2470943"/>
            <a:ext cx="2969955" cy="2974914"/>
          </a:xfrm>
          <a:prstGeom prst="rect">
            <a:avLst/>
          </a:prstGeom>
        </p:spPr>
      </p:pic>
      <p:pic>
        <p:nvPicPr>
          <p:cNvPr id="14" name="Picture 13">
            <a:extLst>
              <a:ext uri="{FF2B5EF4-FFF2-40B4-BE49-F238E27FC236}">
                <a16:creationId xmlns:a16="http://schemas.microsoft.com/office/drawing/2014/main" id="{93407B2F-B36F-4B18-8C53-2DA844DDB0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679" y="2470942"/>
            <a:ext cx="2974923" cy="2979881"/>
          </a:xfrm>
          <a:prstGeom prst="rect">
            <a:avLst/>
          </a:prstGeom>
        </p:spPr>
      </p:pic>
    </p:spTree>
    <p:extLst>
      <p:ext uri="{BB962C8B-B14F-4D97-AF65-F5344CB8AC3E}">
        <p14:creationId xmlns:p14="http://schemas.microsoft.com/office/powerpoint/2010/main" val="1154346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BDFA9-6677-6242-90BF-7F99ED63CC51}"/>
              </a:ext>
            </a:extLst>
          </p:cNvPr>
          <p:cNvSpPr>
            <a:spLocks noGrp="1"/>
          </p:cNvSpPr>
          <p:nvPr>
            <p:ph type="title"/>
          </p:nvPr>
        </p:nvSpPr>
        <p:spPr>
          <a:xfrm>
            <a:off x="838200" y="681038"/>
            <a:ext cx="10515600" cy="1325563"/>
          </a:xfrm>
        </p:spPr>
        <p:txBody>
          <a:bodyPr>
            <a:normAutofit/>
          </a:bodyPr>
          <a:lstStyle/>
          <a:p>
            <a:r>
              <a:rPr lang="en-GB" b="1" dirty="0">
                <a:solidFill>
                  <a:schemeClr val="bg1"/>
                </a:solidFill>
                <a:latin typeface="Poppins SemiBold" pitchFamily="2" charset="77"/>
                <a:cs typeface="Poppins SemiBold" pitchFamily="2" charset="77"/>
              </a:rPr>
              <a:t>Key Principles</a:t>
            </a:r>
            <a:br>
              <a:rPr lang="en-GB" b="1" dirty="0">
                <a:solidFill>
                  <a:schemeClr val="bg1"/>
                </a:solidFill>
                <a:latin typeface="Poppins SemiBold" pitchFamily="2" charset="77"/>
                <a:cs typeface="Poppins SemiBold" pitchFamily="2" charset="77"/>
              </a:rPr>
            </a:br>
            <a:r>
              <a:rPr lang="en-GB" sz="2800" dirty="0">
                <a:solidFill>
                  <a:schemeClr val="bg2">
                    <a:lumMod val="50000"/>
                  </a:schemeClr>
                </a:solidFill>
                <a:latin typeface="Poppins" pitchFamily="2" charset="77"/>
                <a:cs typeface="Poppins" pitchFamily="2" charset="77"/>
              </a:rPr>
              <a:t>Some Definite Service</a:t>
            </a:r>
            <a:endParaRPr lang="en-GB" b="1" dirty="0">
              <a:solidFill>
                <a:schemeClr val="bg2">
                  <a:lumMod val="50000"/>
                </a:schemeClr>
              </a:solidFill>
              <a:latin typeface="Poppins SemiBold" pitchFamily="2" charset="77"/>
              <a:cs typeface="Poppins SemiBold" pitchFamily="2" charset="77"/>
            </a:endParaRPr>
          </a:p>
        </p:txBody>
      </p:sp>
      <p:sp>
        <p:nvSpPr>
          <p:cNvPr id="3" name="Content Placeholder 2">
            <a:extLst>
              <a:ext uri="{FF2B5EF4-FFF2-40B4-BE49-F238E27FC236}">
                <a16:creationId xmlns:a16="http://schemas.microsoft.com/office/drawing/2014/main" id="{503BF135-BF54-934C-84F3-2C205E147C74}"/>
              </a:ext>
            </a:extLst>
          </p:cNvPr>
          <p:cNvSpPr>
            <a:spLocks noGrp="1"/>
          </p:cNvSpPr>
          <p:nvPr>
            <p:ph idx="1"/>
          </p:nvPr>
        </p:nvSpPr>
        <p:spPr>
          <a:xfrm>
            <a:off x="838200" y="2261287"/>
            <a:ext cx="10515600" cy="3915676"/>
          </a:xfrm>
        </p:spPr>
        <p:txBody>
          <a:bodyPr>
            <a:normAutofit fontScale="92500"/>
          </a:bodyPr>
          <a:lstStyle/>
          <a:p>
            <a:pPr marL="0" indent="0">
              <a:lnSpc>
                <a:spcPct val="120000"/>
              </a:lnSpc>
              <a:buNone/>
            </a:pPr>
            <a:r>
              <a:rPr lang="en-GB" sz="4000" dirty="0">
                <a:solidFill>
                  <a:schemeClr val="bg1"/>
                </a:solidFill>
                <a:latin typeface="Poppins" pitchFamily="2" charset="77"/>
                <a:cs typeface="Poppins" pitchFamily="2" charset="77"/>
              </a:rPr>
              <a:t>Focus on the ‘grassroots’ in parishes, universal support</a:t>
            </a:r>
          </a:p>
          <a:p>
            <a:pPr marL="0" indent="0">
              <a:lnSpc>
                <a:spcPct val="120000"/>
              </a:lnSpc>
              <a:buNone/>
            </a:pPr>
            <a:r>
              <a:rPr lang="en-GB" sz="4000" dirty="0">
                <a:solidFill>
                  <a:schemeClr val="bg1"/>
                </a:solidFill>
                <a:latin typeface="Poppins" pitchFamily="2" charset="77"/>
                <a:cs typeface="Poppins" pitchFamily="2" charset="77"/>
              </a:rPr>
              <a:t>Motivated by attention to people through programmes</a:t>
            </a:r>
          </a:p>
          <a:p>
            <a:pPr marL="0" indent="0">
              <a:lnSpc>
                <a:spcPct val="120000"/>
              </a:lnSpc>
              <a:buNone/>
            </a:pPr>
            <a:r>
              <a:rPr lang="en-GB" sz="4000" dirty="0">
                <a:solidFill>
                  <a:schemeClr val="bg1"/>
                </a:solidFill>
                <a:latin typeface="Poppins" pitchFamily="2" charset="77"/>
                <a:cs typeface="Poppins" pitchFamily="2" charset="77"/>
              </a:rPr>
              <a:t>Local initiative, subsidiarity and solidarity</a:t>
            </a:r>
          </a:p>
          <a:p>
            <a:pPr marL="0" indent="0">
              <a:lnSpc>
                <a:spcPct val="120000"/>
              </a:lnSpc>
              <a:buNone/>
            </a:pPr>
            <a:endParaRPr lang="en-GB" sz="4000" dirty="0">
              <a:solidFill>
                <a:schemeClr val="bg1"/>
              </a:solidFill>
              <a:latin typeface="Poppins" pitchFamily="2" charset="77"/>
              <a:cs typeface="Poppins" pitchFamily="2" charset="77"/>
            </a:endParaRPr>
          </a:p>
        </p:txBody>
      </p:sp>
    </p:spTree>
    <p:extLst>
      <p:ext uri="{BB962C8B-B14F-4D97-AF65-F5344CB8AC3E}">
        <p14:creationId xmlns:p14="http://schemas.microsoft.com/office/powerpoint/2010/main" val="3962716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BDFA9-6677-6242-90BF-7F99ED63CC51}"/>
              </a:ext>
            </a:extLst>
          </p:cNvPr>
          <p:cNvSpPr>
            <a:spLocks noGrp="1"/>
          </p:cNvSpPr>
          <p:nvPr>
            <p:ph type="title"/>
          </p:nvPr>
        </p:nvSpPr>
        <p:spPr>
          <a:xfrm>
            <a:off x="838200" y="681038"/>
            <a:ext cx="10515600" cy="1325563"/>
          </a:xfrm>
        </p:spPr>
        <p:txBody>
          <a:bodyPr>
            <a:normAutofit/>
          </a:bodyPr>
          <a:lstStyle/>
          <a:p>
            <a:r>
              <a:rPr lang="en-GB" b="1" dirty="0">
                <a:solidFill>
                  <a:schemeClr val="bg1"/>
                </a:solidFill>
                <a:latin typeface="Poppins SemiBold" pitchFamily="2" charset="77"/>
                <a:cs typeface="Poppins SemiBold" pitchFamily="2" charset="77"/>
              </a:rPr>
              <a:t>Mission</a:t>
            </a:r>
            <a:br>
              <a:rPr lang="en-GB" b="1" dirty="0">
                <a:solidFill>
                  <a:schemeClr val="bg1"/>
                </a:solidFill>
                <a:latin typeface="Poppins SemiBold" pitchFamily="2" charset="77"/>
                <a:cs typeface="Poppins SemiBold" pitchFamily="2" charset="77"/>
              </a:rPr>
            </a:br>
            <a:r>
              <a:rPr lang="en-GB" sz="2800" dirty="0">
                <a:solidFill>
                  <a:schemeClr val="bg2">
                    <a:lumMod val="50000"/>
                  </a:schemeClr>
                </a:solidFill>
                <a:latin typeface="Poppins" pitchFamily="2" charset="77"/>
                <a:cs typeface="Poppins" pitchFamily="2" charset="77"/>
              </a:rPr>
              <a:t>Agency for Evangelisation and Catechesis</a:t>
            </a:r>
            <a:endParaRPr lang="en-GB" b="1" dirty="0">
              <a:solidFill>
                <a:schemeClr val="bg2">
                  <a:lumMod val="50000"/>
                </a:schemeClr>
              </a:solidFill>
              <a:latin typeface="Poppins SemiBold" pitchFamily="2" charset="77"/>
              <a:cs typeface="Poppins SemiBold" pitchFamily="2" charset="77"/>
            </a:endParaRPr>
          </a:p>
        </p:txBody>
      </p:sp>
      <p:sp>
        <p:nvSpPr>
          <p:cNvPr id="3" name="Content Placeholder 2">
            <a:extLst>
              <a:ext uri="{FF2B5EF4-FFF2-40B4-BE49-F238E27FC236}">
                <a16:creationId xmlns:a16="http://schemas.microsoft.com/office/drawing/2014/main" id="{503BF135-BF54-934C-84F3-2C205E147C74}"/>
              </a:ext>
            </a:extLst>
          </p:cNvPr>
          <p:cNvSpPr>
            <a:spLocks noGrp="1"/>
          </p:cNvSpPr>
          <p:nvPr>
            <p:ph idx="1"/>
          </p:nvPr>
        </p:nvSpPr>
        <p:spPr>
          <a:xfrm>
            <a:off x="838200" y="2261287"/>
            <a:ext cx="10515600" cy="3915676"/>
          </a:xfrm>
        </p:spPr>
        <p:txBody>
          <a:bodyPr vert="horz" lIns="91440" tIns="45720" rIns="91440" bIns="45720" rtlCol="0" anchor="t">
            <a:normAutofit lnSpcReduction="10000"/>
          </a:bodyPr>
          <a:lstStyle/>
          <a:p>
            <a:pPr>
              <a:lnSpc>
                <a:spcPct val="120000"/>
              </a:lnSpc>
            </a:pPr>
            <a:r>
              <a:rPr lang="en-GB" dirty="0">
                <a:solidFill>
                  <a:schemeClr val="bg1"/>
                </a:solidFill>
                <a:latin typeface="Poppins" pitchFamily="2" charset="77"/>
                <a:cs typeface="Poppins" pitchFamily="2" charset="77"/>
              </a:rPr>
              <a:t>Support parishes in their journey from maintenance to mission through </a:t>
            </a:r>
            <a:r>
              <a:rPr lang="en-GB" dirty="0">
                <a:solidFill>
                  <a:srgbClr val="FFA225"/>
                </a:solidFill>
                <a:latin typeface="Poppins" pitchFamily="2" charset="77"/>
                <a:cs typeface="Poppins" pitchFamily="2" charset="77"/>
              </a:rPr>
              <a:t>Some Definite Service</a:t>
            </a:r>
            <a:r>
              <a:rPr lang="en-GB" dirty="0">
                <a:solidFill>
                  <a:schemeClr val="bg1"/>
                </a:solidFill>
                <a:latin typeface="Poppins" pitchFamily="2" charset="77"/>
                <a:cs typeface="Poppins" pitchFamily="2" charset="77"/>
              </a:rPr>
              <a:t>.</a:t>
            </a:r>
            <a:endParaRPr lang="en-US" dirty="0"/>
          </a:p>
          <a:p>
            <a:pPr>
              <a:lnSpc>
                <a:spcPct val="120000"/>
              </a:lnSpc>
            </a:pPr>
            <a:r>
              <a:rPr lang="en-GB" dirty="0">
                <a:solidFill>
                  <a:schemeClr val="bg1"/>
                </a:solidFill>
                <a:latin typeface="Poppins" pitchFamily="2" charset="77"/>
                <a:cs typeface="Poppins" pitchFamily="2" charset="77"/>
              </a:rPr>
              <a:t>Facilitate the development of effective parish plans.</a:t>
            </a:r>
          </a:p>
          <a:p>
            <a:pPr>
              <a:lnSpc>
                <a:spcPct val="120000"/>
              </a:lnSpc>
            </a:pPr>
            <a:r>
              <a:rPr lang="en-GB" dirty="0">
                <a:solidFill>
                  <a:schemeClr val="bg1"/>
                </a:solidFill>
                <a:latin typeface="Poppins" pitchFamily="2" charset="77"/>
                <a:cs typeface="Poppins" pitchFamily="2" charset="77"/>
              </a:rPr>
              <a:t>Create a culture of consistent, grassroots support to parishes in the form of a volunteer missionary network.</a:t>
            </a:r>
          </a:p>
          <a:p>
            <a:pPr>
              <a:lnSpc>
                <a:spcPct val="120000"/>
              </a:lnSpc>
            </a:pPr>
            <a:r>
              <a:rPr lang="en-GB" dirty="0">
                <a:solidFill>
                  <a:schemeClr val="bg1"/>
                </a:solidFill>
                <a:latin typeface="Poppins" pitchFamily="2" charset="77"/>
                <a:cs typeface="Poppins" pitchFamily="2" charset="77"/>
              </a:rPr>
              <a:t>Produce resources and courses as well as, highlighting good practice in our parishes.</a:t>
            </a:r>
          </a:p>
        </p:txBody>
      </p:sp>
    </p:spTree>
    <p:extLst>
      <p:ext uri="{BB962C8B-B14F-4D97-AF65-F5344CB8AC3E}">
        <p14:creationId xmlns:p14="http://schemas.microsoft.com/office/powerpoint/2010/main" val="3060626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E549B0D3DA834AB3DC2C16C41C195C" ma:contentTypeVersion="16" ma:contentTypeDescription="Create a new document." ma:contentTypeScope="" ma:versionID="44f7df8995531257667b3501b75b4be4">
  <xsd:schema xmlns:xsd="http://www.w3.org/2001/XMLSchema" xmlns:xs="http://www.w3.org/2001/XMLSchema" xmlns:p="http://schemas.microsoft.com/office/2006/metadata/properties" xmlns:ns2="a04940e1-2e5b-42ec-91b1-a882e7e422cb" xmlns:ns3="63389af4-12e4-49be-ba25-9ea2cc2f71b2" targetNamespace="http://schemas.microsoft.com/office/2006/metadata/properties" ma:root="true" ma:fieldsID="9fe8772d896296d594811c9db86e3a54" ns2:_="" ns3:_="">
    <xsd:import namespace="a04940e1-2e5b-42ec-91b1-a882e7e422cb"/>
    <xsd:import namespace="63389af4-12e4-49be-ba25-9ea2cc2f71b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4940e1-2e5b-42ec-91b1-a882e7e422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4c9dd43-9d5a-4993-8cee-819e038f547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3389af4-12e4-49be-ba25-9ea2cc2f71b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63d816c-1b8b-402b-be47-443a463802f3}" ma:internalName="TaxCatchAll" ma:showField="CatchAllData" ma:web="63389af4-12e4-49be-ba25-9ea2cc2f71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3389af4-12e4-49be-ba25-9ea2cc2f71b2" xsi:nil="true"/>
    <lcf76f155ced4ddcb4097134ff3c332f xmlns="a04940e1-2e5b-42ec-91b1-a882e7e422c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9DD6276-A7FE-4468-A6EF-9A46F7FB0958}">
  <ds:schemaRefs>
    <ds:schemaRef ds:uri="http://schemas.microsoft.com/sharepoint/v3/contenttype/forms"/>
  </ds:schemaRefs>
</ds:datastoreItem>
</file>

<file path=customXml/itemProps2.xml><?xml version="1.0" encoding="utf-8"?>
<ds:datastoreItem xmlns:ds="http://schemas.openxmlformats.org/officeDocument/2006/customXml" ds:itemID="{DD9FDA7C-C967-4B28-BCB3-88E0DCFA30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4940e1-2e5b-42ec-91b1-a882e7e422cb"/>
    <ds:schemaRef ds:uri="63389af4-12e4-49be-ba25-9ea2cc2f71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DC3990-AEF0-4243-A07C-6C6E0816E460}">
  <ds:schemaRefs>
    <ds:schemaRef ds:uri="http://purl.org/dc/dcmitype/"/>
    <ds:schemaRef ds:uri="http://purl.org/dc/elements/1.1/"/>
    <ds:schemaRef ds:uri="http://schemas.microsoft.com/office/2006/metadata/properties"/>
    <ds:schemaRef ds:uri="http://www.w3.org/XML/1998/namespace"/>
    <ds:schemaRef ds:uri="http://schemas.microsoft.com/office/2006/documentManagement/types"/>
    <ds:schemaRef ds:uri="http://purl.org/dc/terms/"/>
    <ds:schemaRef ds:uri="a04940e1-2e5b-42ec-91b1-a882e7e422cb"/>
    <ds:schemaRef ds:uri="http://schemas.microsoft.com/office/infopath/2007/PartnerControls"/>
    <ds:schemaRef ds:uri="http://schemas.openxmlformats.org/package/2006/metadata/core-properties"/>
    <ds:schemaRef ds:uri="63389af4-12e4-49be-ba25-9ea2cc2f71b2"/>
  </ds:schemaRefs>
</ds:datastoreItem>
</file>

<file path=docProps/app.xml><?xml version="1.0" encoding="utf-8"?>
<Properties xmlns="http://schemas.openxmlformats.org/officeDocument/2006/extended-properties" xmlns:vt="http://schemas.openxmlformats.org/officeDocument/2006/docPropsVTypes">
  <TotalTime>12853</TotalTime>
  <Words>1987</Words>
  <Application>Microsoft Office PowerPoint</Application>
  <PresentationFormat>Widescreen</PresentationFormat>
  <Paragraphs>115</Paragraphs>
  <Slides>17</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Lora</vt:lpstr>
      <vt:lpstr>Poppins</vt:lpstr>
      <vt:lpstr>Poppins SemiBold</vt:lpstr>
      <vt:lpstr>Office Theme</vt:lpstr>
      <vt:lpstr>1_Office Theme</vt:lpstr>
      <vt:lpstr>Some Definite Service Our Diocesan Approach for Parish Support</vt:lpstr>
      <vt:lpstr>PowerPoint Presentation</vt:lpstr>
      <vt:lpstr>Our Identity as the Church</vt:lpstr>
      <vt:lpstr>PowerPoint Presentation</vt:lpstr>
      <vt:lpstr>Vision Agency for Evangelisation and Catechesis</vt:lpstr>
      <vt:lpstr>PowerPoint Presentation</vt:lpstr>
      <vt:lpstr>Three areas Evangelisation, Catechesis, and Formation</vt:lpstr>
      <vt:lpstr>Key Principles Some Definite Service</vt:lpstr>
      <vt:lpstr>Mission Agency for Evangelisation and Catechesis</vt:lpstr>
      <vt:lpstr>People Volunteer Missionary Network</vt:lpstr>
      <vt:lpstr>PowerPoint Presentation</vt:lpstr>
      <vt:lpstr>Plan: Session Elements</vt:lpstr>
      <vt:lpstr>Plan: Process in Outline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JJ Hussem</dc:creator>
  <cp:lastModifiedBy>Mark Nash</cp:lastModifiedBy>
  <cp:revision>209</cp:revision>
  <cp:lastPrinted>2022-07-07T15:57:04Z</cp:lastPrinted>
  <dcterms:created xsi:type="dcterms:W3CDTF">2021-06-29T10:10:17Z</dcterms:created>
  <dcterms:modified xsi:type="dcterms:W3CDTF">2023-09-07T08:37:46Z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0x010100A1E549B0D3DA834AB3DC2C16C41C195C</vt:lpwstr>
  </property>
  <property fmtid="{D5CDD505-2E9C-101B-9397-08002B2CF9AE}" pid="3" name="MediaServiceImageTags">
    <vt:lpwstr/>
  </property>
</Properties>
</file>